
<file path=[Content_Types].xml><?xml version="1.0" encoding="utf-8"?>
<Types xmlns="http://schemas.openxmlformats.org/package/2006/content-types">
  <Default Extension="jpeg" ContentType="image/jpeg"/>
  <Default Extension="JPG" ContentType="image/.jpg"/>
  <Default Extension="gif" ContentType="image/gi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8" r:id="rId3"/>
    <p:sldId id="304" r:id="rId4"/>
    <p:sldId id="303" r:id="rId5"/>
    <p:sldId id="291" r:id="rId6"/>
    <p:sldId id="292" r:id="rId7"/>
    <p:sldId id="293" r:id="rId8"/>
    <p:sldId id="294" r:id="rId9"/>
    <p:sldId id="289" r:id="rId10"/>
    <p:sldId id="277" r:id="rId11"/>
    <p:sldId id="305" r:id="rId12"/>
    <p:sldId id="306" r:id="rId13"/>
    <p:sldId id="260" r:id="rId14"/>
    <p:sldId id="261" r:id="rId15"/>
    <p:sldId id="283" r:id="rId16"/>
    <p:sldId id="262" r:id="rId17"/>
    <p:sldId id="280" r:id="rId18"/>
    <p:sldId id="307" r:id="rId19"/>
    <p:sldId id="308" r:id="rId20"/>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Times New Roman" panose="02020603050405020304"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Times New Roman" panose="02020603050405020304"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FF66"/>
    <a:srgbClr val="0000FF"/>
    <a:srgbClr val="008000"/>
    <a:srgbClr val="000099"/>
    <a:srgbClr val="FF0000"/>
    <a:srgbClr val="0099CC"/>
    <a:srgbClr val="CCCC00"/>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9144000" cy="6597650"/>
          </a:xfrm>
          <a:prstGeom prst="rect">
            <a:avLst/>
          </a:prstGeom>
          <a:noFill/>
          <a:ln w="9525">
            <a:noFill/>
          </a:ln>
        </p:spPr>
      </p:pic>
      <p:sp>
        <p:nvSpPr>
          <p:cNvPr id="2051" name="Rectangle 3"/>
          <p:cNvSpPr>
            <a:spLocks noGrp="1" noChangeArrowheads="1"/>
          </p:cNvSpPr>
          <p:nvPr>
            <p:ph type="ctrTitle"/>
          </p:nvPr>
        </p:nvSpPr>
        <p:spPr>
          <a:xfrm>
            <a:off x="468313" y="620713"/>
            <a:ext cx="8207375" cy="1082675"/>
          </a:xfrm>
        </p:spPr>
        <p:txBody>
          <a:bodyPr/>
          <a:lstStyle>
            <a:lvl1pP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469900" y="1843088"/>
            <a:ext cx="8212138" cy="981075"/>
          </a:xfrm>
        </p:spPr>
        <p:txBody>
          <a:bodyPr/>
          <a:lstStyle>
            <a:lvl1pPr marL="0" indent="0">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505671FB-733D-48B8-8563-05391C28661A}" type="slidenum">
              <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rPr>
            </a:fld>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Tree>
  </p:cSld>
  <p:clrMapOvr>
    <a:masterClrMapping/>
  </p:clrMapOvr>
  <p:transition spd="slow">
    <p:wheel spokes="1"/>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505671FB-733D-48B8-8563-05391C28661A}" type="slidenum">
              <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rPr>
            </a:fld>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Tree>
  </p:cSld>
  <p:clrMapOvr>
    <a:masterClrMapping/>
  </p:clrMapOvr>
  <p:transition spd="slow">
    <p:wheel spokes="1"/>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505671FB-733D-48B8-8563-05391C28661A}" type="slidenum">
              <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rPr>
            </a:fld>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Tree>
  </p:cSld>
  <p:clrMapOvr>
    <a:masterClrMapping/>
  </p:clrMapOvr>
  <p:transition spd="slow">
    <p:wheel spokes="1"/>
  </p:transition>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05671FB-733D-48B8-8563-05391C28661A}" type="slidenum">
              <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rPr>
            </a:fld>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Tree>
  </p:cSld>
  <p:clrMapOvr>
    <a:masterClrMapping/>
  </p:clrMapOvr>
  <p:transition spd="slow">
    <p:wheel spokes="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505671FB-733D-48B8-8563-05391C28661A}" type="slidenum">
              <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rPr>
            </a:fld>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Tree>
  </p:cSld>
  <p:clrMapOvr>
    <a:masterClrMapping/>
  </p:clrMapOvr>
  <p:transition spd="slow">
    <p:wheel spokes="1"/>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505671FB-733D-48B8-8563-05391C28661A}" type="slidenum">
              <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rPr>
            </a:fld>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Tree>
  </p:cSld>
  <p:clrMapOvr>
    <a:masterClrMapping/>
  </p:clrMapOvr>
  <p:transition spd="slow">
    <p:wheel spokes="1"/>
  </p:transition>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505671FB-733D-48B8-8563-05391C28661A}" type="slidenum">
              <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rPr>
            </a:fld>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Tree>
  </p:cSld>
  <p:clrMapOvr>
    <a:masterClrMapping/>
  </p:clrMapOvr>
  <p:transition spd="slow">
    <p:wheel spokes="1"/>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9" name="Slide Number Placeholder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505671FB-733D-48B8-8563-05391C28661A}" type="slidenum">
              <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rPr>
            </a:fld>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Tree>
  </p:cSld>
  <p:clrMapOvr>
    <a:masterClrMapping/>
  </p:clrMapOvr>
  <p:transition spd="slow">
    <p:wheel spokes="1"/>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5" name="Slide Number Placeholder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505671FB-733D-48B8-8563-05391C28661A}" type="slidenum">
              <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rPr>
            </a:fld>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Tree>
  </p:cSld>
  <p:clrMapOvr>
    <a:masterClrMapping/>
  </p:clrMapOvr>
  <p:transition spd="slow">
    <p:wheel spokes="1"/>
  </p:transition>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4" name="Slide Number Placeholder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505671FB-733D-48B8-8563-05391C28661A}" type="slidenum">
              <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rPr>
            </a:fld>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Tree>
  </p:cSld>
  <p:clrMapOvr>
    <a:masterClrMapping/>
  </p:clrMapOvr>
  <p:transition spd="slow">
    <p:wheel spokes="1"/>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505671FB-733D-48B8-8563-05391C28661A}" type="slidenum">
              <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rPr>
            </a:fld>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Tree>
  </p:cSld>
  <p:clrMapOvr>
    <a:masterClrMapping/>
  </p:clrMapOvr>
  <p:transition spd="slow">
    <p:wheel spokes="1"/>
  </p:transition>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505671FB-733D-48B8-8563-05391C28661A}" type="slidenum">
              <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rPr>
            </a:fld>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Tree>
  </p:cSld>
  <p:clrMapOvr>
    <a:masterClrMapping/>
  </p:clrMapOvr>
  <p:transition spd="slow">
    <p:wheel spokes="1"/>
  </p:transition>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2"/>
          <p:cNvPicPr>
            <a:picLocks noChangeAspect="1"/>
          </p:cNvPicPr>
          <p:nvPr/>
        </p:nvPicPr>
        <p:blipFill>
          <a:blip r:embed="rId13"/>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defRPr/>
            </a:pPr>
            <a:fld id="{505671FB-733D-48B8-8563-05391C28661A}" type="slidenum">
              <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rPr>
            </a:fld>
            <a:endParaRPr kumimoji="0" lang="en-US" altLang="en-US" sz="14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wheel spokes="1"/>
  </p:transition>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jpeg"/><Relationship Id="rId1" Type="http://schemas.openxmlformats.org/officeDocument/2006/relationships/image" Target="../media/image5.jpe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0.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FFF66"/>
        </a:solidFill>
        <a:effectLst/>
      </p:bgPr>
    </p:bg>
    <p:spTree>
      <p:nvGrpSpPr>
        <p:cNvPr id="1" name=""/>
        <p:cNvGrpSpPr/>
        <p:nvPr/>
      </p:nvGrpSpPr>
      <p:grpSpPr/>
      <p:sp>
        <p:nvSpPr>
          <p:cNvPr id="2050" name="Title 1"/>
          <p:cNvSpPr>
            <a:spLocks noGrp="1"/>
          </p:cNvSpPr>
          <p:nvPr>
            <p:ph type="title"/>
          </p:nvPr>
        </p:nvSpPr>
        <p:spPr>
          <a:xfrm>
            <a:off x="457200" y="274955"/>
            <a:ext cx="7828280" cy="1143000"/>
          </a:xfrm>
          <a:ln/>
        </p:spPr>
        <p:txBody>
          <a:bodyPr vert="horz" wrap="square" lIns="91440" tIns="45720" rIns="91440" bIns="45720" anchor="ctr" anchorCtr="0"/>
          <a:p>
            <a:r>
              <a:rPr lang="en-US" altLang="en-US" b="1" dirty="0">
                <a:solidFill>
                  <a:schemeClr val="tx1"/>
                </a:solidFill>
                <a:latin typeface="Times New Roman" panose="02020603050405020304" pitchFamily="18" charset="0"/>
                <a:ea typeface="Times New Roman" panose="02020603050405020304" pitchFamily="18" charset="0"/>
              </a:rPr>
              <a:t>CHỦ ĐỀ : TIẾNG VIỆT </a:t>
            </a:r>
            <a:endParaRPr lang="en-US" altLang="en-US" b="1" dirty="0">
              <a:solidFill>
                <a:schemeClr val="tx1"/>
              </a:solidFill>
              <a:latin typeface="Times New Roman" panose="02020603050405020304" pitchFamily="18" charset="0"/>
              <a:ea typeface="Times New Roman" panose="02020603050405020304" pitchFamily="18" charset="0"/>
            </a:endParaRPr>
          </a:p>
        </p:txBody>
      </p:sp>
      <p:sp>
        <p:nvSpPr>
          <p:cNvPr id="2051" name="Content Placeholder 2"/>
          <p:cNvSpPr>
            <a:spLocks noGrp="1"/>
          </p:cNvSpPr>
          <p:nvPr>
            <p:ph idx="1"/>
          </p:nvPr>
        </p:nvSpPr>
        <p:spPr>
          <a:xfrm>
            <a:off x="457200" y="2092325"/>
            <a:ext cx="8229600" cy="4949825"/>
          </a:xfrm>
          <a:ln/>
        </p:spPr>
        <p:txBody>
          <a:bodyPr vert="horz" wrap="square" lIns="91440" tIns="45720" rIns="91440" bIns="45720" anchor="t" anchorCtr="0"/>
          <a:p>
            <a:pPr marL="0" indent="0" algn="ctr">
              <a:buNone/>
            </a:pPr>
            <a:r>
              <a:rPr lang="en-US" altLang="en-US" sz="6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PHONG CÁCH NGÔN NGỮ KHOA HỌC</a:t>
            </a:r>
            <a:endParaRPr lang="en-US" altLang="en-US" sz="6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ransition spd="slow">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20" name="Picture 9219" descr="nguvan"/>
          <p:cNvPicPr>
            <a:picLocks noChangeAspect="1"/>
          </p:cNvPicPr>
          <p:nvPr/>
        </p:nvPicPr>
        <p:blipFill>
          <a:blip r:embed="rId1"/>
          <a:stretch>
            <a:fillRect/>
          </a:stretch>
        </p:blipFill>
        <p:spPr>
          <a:xfrm>
            <a:off x="4953000" y="1143000"/>
            <a:ext cx="3429000" cy="4724400"/>
          </a:xfrm>
          <a:prstGeom prst="rect">
            <a:avLst/>
          </a:prstGeom>
          <a:noFill/>
          <a:ln w="9525">
            <a:noFill/>
          </a:ln>
        </p:spPr>
      </p:pic>
      <p:pic>
        <p:nvPicPr>
          <p:cNvPr id="9221" name="Picture 9220" descr="sgk"/>
          <p:cNvPicPr>
            <a:picLocks noChangeAspect="1"/>
          </p:cNvPicPr>
          <p:nvPr/>
        </p:nvPicPr>
        <p:blipFill>
          <a:blip r:embed="rId2"/>
          <a:stretch>
            <a:fillRect/>
          </a:stretch>
        </p:blipFill>
        <p:spPr>
          <a:xfrm>
            <a:off x="685800" y="1066800"/>
            <a:ext cx="3962400" cy="4800600"/>
          </a:xfrm>
          <a:prstGeom prst="rect">
            <a:avLst/>
          </a:prstGeom>
          <a:noFill/>
          <a:ln w="9525">
            <a:noFill/>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strips(downLeft)">
                                      <p:cBhvr>
                                        <p:cTn id="7" dur="500"/>
                                        <p:tgtEl>
                                          <p:spTgt spid="9221"/>
                                        </p:tgtEl>
                                      </p:cBhvr>
                                    </p:animEffect>
                                  </p:childTnLst>
                                </p:cTn>
                              </p:par>
                              <p:par>
                                <p:cTn id="8" presetID="21" presetClass="entr" presetSubtype="4" fill="hold" nodeType="withEffect">
                                  <p:stCondLst>
                                    <p:cond delay="0"/>
                                  </p:stCondLst>
                                  <p:childTnLst>
                                    <p:set>
                                      <p:cBhvr>
                                        <p:cTn id="9" dur="1" fill="hold">
                                          <p:stCondLst>
                                            <p:cond delay="0"/>
                                          </p:stCondLst>
                                        </p:cTn>
                                        <p:tgtEl>
                                          <p:spTgt spid="9220"/>
                                        </p:tgtEl>
                                        <p:attrNameLst>
                                          <p:attrName>style.visibility</p:attrName>
                                        </p:attrNameLst>
                                      </p:cBhvr>
                                      <p:to>
                                        <p:strVal val="visible"/>
                                      </p:to>
                                    </p:set>
                                    <p:animEffect transition="in" filter="wheel(4)">
                                      <p:cBhvr>
                                        <p:cTn id="10" dur="20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6" name="Picture 6145" descr="Daoduyanh"/>
          <p:cNvPicPr>
            <a:picLocks noChangeAspect="1"/>
          </p:cNvPicPr>
          <p:nvPr/>
        </p:nvPicPr>
        <p:blipFill>
          <a:blip r:embed="rId1"/>
          <a:stretch>
            <a:fillRect/>
          </a:stretch>
        </p:blipFill>
        <p:spPr>
          <a:xfrm>
            <a:off x="685800" y="609600"/>
            <a:ext cx="2667000" cy="3810000"/>
          </a:xfrm>
          <a:prstGeom prst="rect">
            <a:avLst/>
          </a:prstGeom>
          <a:noFill/>
          <a:ln w="9525">
            <a:noFill/>
          </a:ln>
        </p:spPr>
      </p:pic>
      <p:pic>
        <p:nvPicPr>
          <p:cNvPr id="6147" name="Picture 6146" descr="chuyen khao"/>
          <p:cNvPicPr>
            <a:picLocks noChangeAspect="1"/>
          </p:cNvPicPr>
          <p:nvPr/>
        </p:nvPicPr>
        <p:blipFill>
          <a:blip r:embed="rId2"/>
          <a:stretch>
            <a:fillRect/>
          </a:stretch>
        </p:blipFill>
        <p:spPr>
          <a:xfrm>
            <a:off x="3048000" y="1524000"/>
            <a:ext cx="2514600" cy="3857625"/>
          </a:xfrm>
          <a:prstGeom prst="rect">
            <a:avLst/>
          </a:prstGeom>
          <a:noFill/>
          <a:ln w="9525">
            <a:noFill/>
          </a:ln>
        </p:spPr>
      </p:pic>
      <p:pic>
        <p:nvPicPr>
          <p:cNvPr id="6148" name="Picture 6147" descr="chuyen khao"/>
          <p:cNvPicPr>
            <a:picLocks noChangeAspect="1"/>
          </p:cNvPicPr>
          <p:nvPr/>
        </p:nvPicPr>
        <p:blipFill>
          <a:blip r:embed="rId3"/>
          <a:stretch>
            <a:fillRect/>
          </a:stretch>
        </p:blipFill>
        <p:spPr>
          <a:xfrm>
            <a:off x="4983163" y="2362200"/>
            <a:ext cx="2560637" cy="3657600"/>
          </a:xfrm>
          <a:prstGeom prst="rect">
            <a:avLst/>
          </a:prstGeom>
          <a:noFill/>
          <a:ln w="9525">
            <a:noFill/>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heel(4)">
                                      <p:cBhvr>
                                        <p:cTn id="7" dur="2000"/>
                                        <p:tgtEl>
                                          <p:spTgt spid="6146"/>
                                        </p:tgtEl>
                                      </p:cBhvr>
                                    </p:animEffect>
                                  </p:childTnLst>
                                </p:cTn>
                              </p:par>
                              <p:par>
                                <p:cTn id="8" presetID="22" presetClass="entr" presetSubtype="4" fill="hold" nodeType="withEffect">
                                  <p:stCondLst>
                                    <p:cond delay="0"/>
                                  </p:stCondLst>
                                  <p:childTnLst>
                                    <p:set>
                                      <p:cBhvr>
                                        <p:cTn id="9" dur="1" fill="hold">
                                          <p:stCondLst>
                                            <p:cond delay="0"/>
                                          </p:stCondLst>
                                        </p:cTn>
                                        <p:tgtEl>
                                          <p:spTgt spid="6147"/>
                                        </p:tgtEl>
                                        <p:attrNameLst>
                                          <p:attrName>style.visibility</p:attrName>
                                        </p:attrNameLst>
                                      </p:cBhvr>
                                      <p:to>
                                        <p:strVal val="visible"/>
                                      </p:to>
                                    </p:set>
                                    <p:animEffect transition="in" filter="wipe(down)">
                                      <p:cBhvr>
                                        <p:cTn id="10" dur="500"/>
                                        <p:tgtEl>
                                          <p:spTgt spid="6147"/>
                                        </p:tgtEl>
                                      </p:cBhvr>
                                    </p:animEffect>
                                  </p:childTnLst>
                                </p:cTn>
                              </p:par>
                              <p:par>
                                <p:cTn id="11" presetID="10" presetClass="entr" presetSubtype="0" fill="hold" nodeType="withEffect">
                                  <p:stCondLst>
                                    <p:cond delay="0"/>
                                  </p:stCondLst>
                                  <p:childTnLst>
                                    <p:set>
                                      <p:cBhvr>
                                        <p:cTn id="12" dur="1" fill="hold">
                                          <p:stCondLst>
                                            <p:cond delay="0"/>
                                          </p:stCondLst>
                                        </p:cTn>
                                        <p:tgtEl>
                                          <p:spTgt spid="6148"/>
                                        </p:tgtEl>
                                        <p:attrNameLst>
                                          <p:attrName>style.visibility</p:attrName>
                                        </p:attrNameLst>
                                      </p:cBhvr>
                                      <p:to>
                                        <p:strVal val="visible"/>
                                      </p:to>
                                    </p:set>
                                    <p:animEffect transition="in" filter="fade">
                                      <p:cBhvr>
                                        <p:cTn id="13"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7" name="Rectangle 3"/>
          <p:cNvSpPr>
            <a:spLocks noGrp="1"/>
          </p:cNvSpPr>
          <p:nvPr>
            <p:ph idx="1"/>
          </p:nvPr>
        </p:nvSpPr>
        <p:spPr>
          <a:xfrm>
            <a:off x="228600" y="1304925"/>
            <a:ext cx="8686800" cy="1373188"/>
          </a:xfrm>
          <a:ln/>
        </p:spPr>
        <p:txBody>
          <a:bodyPr vert="horz" wrap="square" lIns="91440" tIns="45720" rIns="91440" bIns="45720" anchor="t" anchorCtr="0">
            <a:spAutoFit/>
          </a:bodyPr>
          <a:p>
            <a:pPr marL="457200" indent="-457200" algn="just" defTabSz="914400" eaLnBrk="1" hangingPunct="1">
              <a:buNone/>
              <a:tabLst>
                <a:tab pos="1203325" algn="l"/>
              </a:tabLst>
            </a:pPr>
            <a:r>
              <a:rPr lang="en-US" altLang="en-US" sz="2800" b="1" dirty="0">
                <a:latin typeface="Times New Roman" panose="02020603050405020304" pitchFamily="18" charset="0"/>
              </a:rPr>
              <a:t>    </a:t>
            </a:r>
            <a:r>
              <a:rPr lang="en-US" altLang="en-US" sz="2800" b="1" dirty="0">
                <a:solidFill>
                  <a:srgbClr val="008000"/>
                </a:solidFill>
                <a:latin typeface="Times New Roman" panose="02020603050405020304" pitchFamily="18" charset="0"/>
              </a:rPr>
              <a:t>Ngôn ngữ khoa học là ngôn ngữ được dùng trong giao tiếp thuộc lĩnh vực khoa học, tiêu biểu là trong các văn bản khoa học.</a:t>
            </a:r>
            <a:endParaRPr lang="en-US" altLang="en-US" sz="2800" b="1" dirty="0">
              <a:solidFill>
                <a:srgbClr val="008000"/>
              </a:solidFill>
              <a:latin typeface="Times New Roman" panose="02020603050405020304" pitchFamily="18" charset="0"/>
            </a:endParaRPr>
          </a:p>
        </p:txBody>
      </p:sp>
      <p:sp>
        <p:nvSpPr>
          <p:cNvPr id="11269" name="Text Box 5"/>
          <p:cNvSpPr txBox="1"/>
          <p:nvPr/>
        </p:nvSpPr>
        <p:spPr>
          <a:xfrm>
            <a:off x="381000" y="412750"/>
            <a:ext cx="4800600" cy="5492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3000" b="1" dirty="0">
                <a:solidFill>
                  <a:srgbClr val="000099"/>
                </a:solidFill>
                <a:latin typeface="Times New Roman" panose="02020603050405020304" pitchFamily="18" charset="0"/>
                <a:cs typeface="Arial" panose="020B0604020202020204" pitchFamily="34" charset="0"/>
              </a:rPr>
              <a:t>2. Ngôn ngữ khoa học</a:t>
            </a:r>
            <a:endParaRPr lang="en-US" altLang="en-US" sz="3000" b="1" dirty="0">
              <a:solidFill>
                <a:srgbClr val="000099"/>
              </a:solidFill>
              <a:latin typeface="Times New Roman" panose="02020603050405020304" pitchFamily="18" charset="0"/>
              <a:ea typeface="Arial" panose="020B0604020202020204" pitchFamily="34" charset="0"/>
            </a:endParaRPr>
          </a:p>
        </p:txBody>
      </p:sp>
      <p:sp>
        <p:nvSpPr>
          <p:cNvPr id="11274" name="Rectangle 10"/>
          <p:cNvSpPr/>
          <p:nvPr/>
        </p:nvSpPr>
        <p:spPr>
          <a:xfrm>
            <a:off x="228600" y="2938463"/>
            <a:ext cx="8496300" cy="28860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457200" lvl="0" indent="-457200" algn="just" defTabSz="914400" eaLnBrk="1" hangingPunct="1">
              <a:buNone/>
              <a:tabLst>
                <a:tab pos="1203325" algn="l"/>
              </a:tabLst>
            </a:pPr>
            <a:r>
              <a:rPr lang="en-US" altLang="en-US" sz="2800" b="1" dirty="0">
                <a:latin typeface="Times New Roman" panose="02020603050405020304" pitchFamily="18" charset="0"/>
                <a:cs typeface="Arial" panose="020B0604020202020204" pitchFamily="34" charset="0"/>
              </a:rPr>
              <a:t>       </a:t>
            </a:r>
            <a:r>
              <a:rPr lang="en-US" altLang="en-US" sz="2800" b="1" dirty="0">
                <a:solidFill>
                  <a:srgbClr val="FF0000"/>
                </a:solidFill>
                <a:latin typeface="Times New Roman" panose="02020603050405020304" pitchFamily="18" charset="0"/>
                <a:cs typeface="Arial" panose="020B0604020202020204" pitchFamily="34" charset="0"/>
              </a:rPr>
              <a:t>* </a:t>
            </a:r>
            <a:r>
              <a:rPr lang="en-US" altLang="en-US" sz="2800" b="1" u="sng" dirty="0">
                <a:solidFill>
                  <a:srgbClr val="FF0000"/>
                </a:solidFill>
                <a:latin typeface="Times New Roman" panose="02020603050405020304" pitchFamily="18" charset="0"/>
                <a:cs typeface="Arial" panose="020B0604020202020204" pitchFamily="34" charset="0"/>
              </a:rPr>
              <a:t>Yêu cầu</a:t>
            </a:r>
            <a:endParaRPr lang="en-US" altLang="en-US" sz="2800" b="1" u="sng" dirty="0">
              <a:solidFill>
                <a:srgbClr val="FF0000"/>
              </a:solidFill>
              <a:latin typeface="Times New Roman" panose="02020603050405020304" pitchFamily="18" charset="0"/>
              <a:cs typeface="Arial" panose="020B0604020202020204" pitchFamily="34" charset="0"/>
            </a:endParaRPr>
          </a:p>
          <a:p>
            <a:pPr marL="457200" lvl="0" indent="-457200" algn="just" defTabSz="914400" eaLnBrk="1" hangingPunct="1">
              <a:buNone/>
              <a:tabLst>
                <a:tab pos="1203325" algn="l"/>
              </a:tabLst>
            </a:pPr>
            <a:r>
              <a:rPr lang="en-US" altLang="en-US" sz="2800" b="1" dirty="0">
                <a:latin typeface="Times New Roman" panose="02020603050405020304" pitchFamily="18" charset="0"/>
                <a:cs typeface="Arial" panose="020B0604020202020204" pitchFamily="34" charset="0"/>
              </a:rPr>
              <a:t>         </a:t>
            </a:r>
            <a:r>
              <a:rPr lang="en-US" altLang="en-US" sz="2800" dirty="0">
                <a:solidFill>
                  <a:srgbClr val="000099"/>
                </a:solidFill>
                <a:latin typeface="Times New Roman" panose="02020603050405020304" pitchFamily="18" charset="0"/>
                <a:cs typeface="Arial" panose="020B0604020202020204" pitchFamily="34" charset="0"/>
              </a:rPr>
              <a:t>- Dạng viết </a:t>
            </a:r>
            <a:r>
              <a:rPr lang="en-US" altLang="en-US" sz="2800" dirty="0">
                <a:solidFill>
                  <a:srgbClr val="000099"/>
                </a:solidFill>
                <a:latin typeface="Times New Roman" panose="02020603050405020304" pitchFamily="18" charset="0"/>
                <a:cs typeface="Arial" panose="020B0604020202020204" pitchFamily="34" charset="0"/>
                <a:sym typeface="Wingdings" panose="05000000000000000000" pitchFamily="2" charset="2"/>
              </a:rPr>
              <a:t> </a:t>
            </a:r>
            <a:r>
              <a:rPr lang="en-US" altLang="en-US" sz="2800" dirty="0">
                <a:solidFill>
                  <a:srgbClr val="000099"/>
                </a:solidFill>
                <a:latin typeface="Times New Roman" panose="02020603050405020304" pitchFamily="18" charset="0"/>
                <a:cs typeface="Arial" panose="020B0604020202020204" pitchFamily="34" charset="0"/>
              </a:rPr>
              <a:t>Sử dụng từ ngữ,  kí hiệu, công thức hay sơ đồ, bảng biểu để tổng kết, so sánh, mô hình hóa nội dung khoa học.</a:t>
            </a:r>
            <a:endParaRPr lang="en-US" altLang="en-US" sz="2800" dirty="0">
              <a:solidFill>
                <a:srgbClr val="000099"/>
              </a:solidFill>
              <a:latin typeface="Times New Roman" panose="02020603050405020304" pitchFamily="18" charset="0"/>
              <a:cs typeface="Arial" panose="020B0604020202020204" pitchFamily="34" charset="0"/>
            </a:endParaRPr>
          </a:p>
          <a:p>
            <a:pPr marL="457200" lvl="0" indent="-457200" algn="just" defTabSz="914400" eaLnBrk="1" hangingPunct="1">
              <a:buNone/>
              <a:tabLst>
                <a:tab pos="1203325" algn="l"/>
              </a:tabLst>
            </a:pPr>
            <a:r>
              <a:rPr lang="en-US" altLang="en-US" sz="2800" dirty="0">
                <a:solidFill>
                  <a:srgbClr val="000099"/>
                </a:solidFill>
                <a:latin typeface="Times New Roman" panose="02020603050405020304" pitchFamily="18" charset="0"/>
                <a:cs typeface="Arial" panose="020B0604020202020204" pitchFamily="34" charset="0"/>
              </a:rPr>
              <a:t>         - Dạng nói </a:t>
            </a:r>
            <a:r>
              <a:rPr lang="en-US" altLang="en-US" sz="2800" dirty="0">
                <a:solidFill>
                  <a:srgbClr val="000099"/>
                </a:solidFill>
                <a:latin typeface="Times New Roman" panose="02020603050405020304" pitchFamily="18" charset="0"/>
                <a:cs typeface="Arial" panose="020B0604020202020204" pitchFamily="34" charset="0"/>
                <a:sym typeface="Wingdings" panose="05000000000000000000" pitchFamily="2" charset="2"/>
              </a:rPr>
              <a:t> </a:t>
            </a:r>
            <a:r>
              <a:rPr lang="en-US" altLang="en-US" sz="2800" dirty="0">
                <a:solidFill>
                  <a:srgbClr val="000099"/>
                </a:solidFill>
                <a:latin typeface="Times New Roman" panose="02020603050405020304" pitchFamily="18" charset="0"/>
                <a:cs typeface="Arial" panose="020B0604020202020204" pitchFamily="34" charset="0"/>
              </a:rPr>
              <a:t>Phát âm  rõ ràng, diễn đạt mạch lạc, người nói thường dựa trên đề cương viết trước.</a:t>
            </a:r>
            <a:endParaRPr lang="en-US" altLang="en-US" sz="2800" dirty="0">
              <a:solidFill>
                <a:srgbClr val="000099"/>
              </a:solidFill>
              <a:latin typeface="Times New Roman" panose="02020603050405020304" pitchFamily="18" charset="0"/>
              <a:ea typeface="Arial" panose="020B0604020202020204" pitchFamily="34" charset="0"/>
            </a:endParaRPr>
          </a:p>
        </p:txBody>
      </p:sp>
      <p:sp>
        <p:nvSpPr>
          <p:cNvPr id="11276" name="AutoShape 12"/>
          <p:cNvSpPr/>
          <p:nvPr/>
        </p:nvSpPr>
        <p:spPr>
          <a:xfrm>
            <a:off x="4533900" y="1177925"/>
            <a:ext cx="4191000" cy="2100263"/>
          </a:xfrm>
          <a:prstGeom prst="flowChartTerminator">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lnSpc>
                <a:spcPct val="75000"/>
              </a:lnSpc>
              <a:spcBef>
                <a:spcPct val="35000"/>
              </a:spcBef>
              <a:spcAft>
                <a:spcPct val="30000"/>
              </a:spcAft>
              <a:buNone/>
            </a:pPr>
            <a:endParaRPr lang="en-US" altLang="en-US" sz="2400" b="1" dirty="0">
              <a:solidFill>
                <a:srgbClr val="FF0000"/>
              </a:solidFill>
              <a:latin typeface="Tahoma" panose="020B0604030504040204" pitchFamily="34" charset="0"/>
              <a:cs typeface="Arial" panose="020B0604020202020204" pitchFamily="34" charset="0"/>
            </a:endParaRPr>
          </a:p>
          <a:p>
            <a:pPr marL="0" lvl="0" indent="0" algn="ctr" eaLnBrk="1" hangingPunct="1">
              <a:lnSpc>
                <a:spcPct val="75000"/>
              </a:lnSpc>
              <a:spcBef>
                <a:spcPct val="35000"/>
              </a:spcBef>
              <a:spcAft>
                <a:spcPct val="30000"/>
              </a:spcAft>
              <a:buNone/>
            </a:pPr>
            <a:r>
              <a:rPr lang="en-US" altLang="en-US" sz="2400" b="1" dirty="0">
                <a:solidFill>
                  <a:srgbClr val="000099"/>
                </a:solidFill>
                <a:latin typeface="Times New Roman" panose="02020603050405020304" pitchFamily="18" charset="0"/>
                <a:cs typeface="Times New Roman" panose="02020603050405020304" pitchFamily="18" charset="0"/>
              </a:rPr>
              <a:t>Ở mỗi dạng viết v</a:t>
            </a:r>
            <a:r>
              <a:rPr lang="en-US" altLang="en-US" sz="2400" b="1" dirty="0">
                <a:solidFill>
                  <a:srgbClr val="000099"/>
                </a:solidFill>
                <a:latin typeface="Times New Roman" panose="02020603050405020304" pitchFamily="18" charset="0"/>
                <a:ea typeface="Times New Roman" panose="02020603050405020304" pitchFamily="18" charset="0"/>
              </a:rPr>
              <a:t>à</a:t>
            </a:r>
            <a:r>
              <a:rPr lang="en-US" altLang="en-US" sz="2400" b="1" dirty="0">
                <a:solidFill>
                  <a:srgbClr val="000099"/>
                </a:solidFill>
                <a:latin typeface="Times New Roman" panose="02020603050405020304" pitchFamily="18" charset="0"/>
                <a:cs typeface="Times New Roman" panose="02020603050405020304" pitchFamily="18" charset="0"/>
              </a:rPr>
              <a:t> nói,</a:t>
            </a:r>
            <a:endParaRPr lang="en-US" altLang="en-US" sz="2400" b="1" dirty="0">
              <a:solidFill>
                <a:srgbClr val="000099"/>
              </a:solidFill>
              <a:latin typeface="Times New Roman" panose="02020603050405020304" pitchFamily="18" charset="0"/>
              <a:cs typeface="Times New Roman" panose="02020603050405020304" pitchFamily="18" charset="0"/>
            </a:endParaRPr>
          </a:p>
          <a:p>
            <a:pPr marL="0" lvl="0" indent="0" algn="ctr" eaLnBrk="1" hangingPunct="1">
              <a:lnSpc>
                <a:spcPct val="75000"/>
              </a:lnSpc>
              <a:spcBef>
                <a:spcPct val="35000"/>
              </a:spcBef>
              <a:spcAft>
                <a:spcPct val="30000"/>
              </a:spcAft>
              <a:buNone/>
            </a:pPr>
            <a:r>
              <a:rPr lang="en-US" altLang="en-US" sz="2400" b="1" dirty="0">
                <a:solidFill>
                  <a:srgbClr val="000099"/>
                </a:solidFill>
                <a:latin typeface="Times New Roman" panose="02020603050405020304" pitchFamily="18" charset="0"/>
                <a:cs typeface="Times New Roman" panose="02020603050405020304" pitchFamily="18" charset="0"/>
              </a:rPr>
              <a:t> ngôn ngữ khoa học </a:t>
            </a:r>
            <a:endParaRPr lang="en-US" altLang="en-US" sz="2400" b="1" dirty="0">
              <a:solidFill>
                <a:srgbClr val="000099"/>
              </a:solidFill>
              <a:latin typeface="Times New Roman" panose="02020603050405020304" pitchFamily="18" charset="0"/>
              <a:cs typeface="Times New Roman" panose="02020603050405020304" pitchFamily="18" charset="0"/>
            </a:endParaRPr>
          </a:p>
          <a:p>
            <a:pPr marL="0" lvl="0" indent="0" algn="ctr" eaLnBrk="1" hangingPunct="1">
              <a:lnSpc>
                <a:spcPct val="75000"/>
              </a:lnSpc>
              <a:spcBef>
                <a:spcPct val="35000"/>
              </a:spcBef>
              <a:spcAft>
                <a:spcPct val="30000"/>
              </a:spcAft>
              <a:buNone/>
            </a:pPr>
            <a:r>
              <a:rPr lang="en-US" altLang="en-US" sz="2400" b="1" dirty="0">
                <a:solidFill>
                  <a:srgbClr val="000099"/>
                </a:solidFill>
                <a:latin typeface="Times New Roman" panose="02020603050405020304" pitchFamily="18" charset="0"/>
                <a:cs typeface="Times New Roman" panose="02020603050405020304" pitchFamily="18" charset="0"/>
              </a:rPr>
              <a:t>có những  yêu cầu gì?</a:t>
            </a:r>
            <a:endParaRPr lang="en-US" altLang="en-US" sz="2400" b="1" dirty="0">
              <a:solidFill>
                <a:srgbClr val="000099"/>
              </a:solidFill>
              <a:latin typeface="Times New Roman" panose="02020603050405020304" pitchFamily="18" charset="0"/>
              <a:ea typeface="Times New Roman" panose="02020603050405020304" pitchFamily="18" charset="0"/>
            </a:endParaRPr>
          </a:p>
        </p:txBody>
      </p:sp>
      <p:sp>
        <p:nvSpPr>
          <p:cNvPr id="11277" name="AutoShape 13"/>
          <p:cNvSpPr/>
          <p:nvPr/>
        </p:nvSpPr>
        <p:spPr>
          <a:xfrm>
            <a:off x="4419600" y="3505200"/>
            <a:ext cx="4305300" cy="1524000"/>
          </a:xfrm>
          <a:prstGeom prst="flowChartTerminator">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buNone/>
            </a:pPr>
            <a:r>
              <a:rPr lang="en-US" altLang="en-US" sz="2400" b="1" dirty="0">
                <a:solidFill>
                  <a:srgbClr val="000099"/>
                </a:solidFill>
                <a:latin typeface="Times New Roman" panose="02020603050405020304" pitchFamily="18" charset="0"/>
                <a:cs typeface="Times New Roman" panose="02020603050405020304" pitchFamily="18" charset="0"/>
              </a:rPr>
              <a:t>Nêu khái niệm về </a:t>
            </a:r>
            <a:endParaRPr lang="en-US" altLang="en-US" sz="2400" b="1" dirty="0">
              <a:solidFill>
                <a:srgbClr val="000099"/>
              </a:solidFill>
              <a:latin typeface="Times New Roman" panose="02020603050405020304" pitchFamily="18" charset="0"/>
              <a:cs typeface="Times New Roman" panose="02020603050405020304" pitchFamily="18" charset="0"/>
            </a:endParaRPr>
          </a:p>
          <a:p>
            <a:pPr marL="0" lvl="0" indent="0" algn="ctr" eaLnBrk="1" hangingPunct="1">
              <a:buNone/>
            </a:pPr>
            <a:r>
              <a:rPr lang="en-US" altLang="en-US" sz="2400" b="1" dirty="0">
                <a:solidFill>
                  <a:srgbClr val="000099"/>
                </a:solidFill>
                <a:latin typeface="Times New Roman" panose="02020603050405020304" pitchFamily="18" charset="0"/>
                <a:cs typeface="Times New Roman" panose="02020603050405020304" pitchFamily="18" charset="0"/>
              </a:rPr>
              <a:t>ngôn ngữ khoa học?</a:t>
            </a:r>
            <a:endParaRPr lang="en-US" altLang="en-US" sz="2400" b="1" dirty="0">
              <a:solidFill>
                <a:srgbClr val="000099"/>
              </a:solidFill>
              <a:latin typeface="Times New Roman" panose="02020603050405020304" pitchFamily="18" charset="0"/>
              <a:ea typeface="Times New Roman" panose="02020603050405020304" pitchFamily="18" charset="0"/>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box(in)">
                                      <p:cBhvr>
                                        <p:cTn id="7" dur="500"/>
                                        <p:tgtEl>
                                          <p:spTgt spid="11269"/>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277"/>
                                        </p:tgtEl>
                                        <p:attrNameLst>
                                          <p:attrName>style.visibility</p:attrName>
                                        </p:attrNameLst>
                                      </p:cBhvr>
                                      <p:to>
                                        <p:strVal val="visible"/>
                                      </p:to>
                                    </p:set>
                                    <p:anim to="" calcmode="lin" valueType="num">
                                      <p:cBhvr>
                                        <p:cTn id="12" dur="1" fill="hold"/>
                                        <p:tgtEl>
                                          <p:spTgt spid="11277"/>
                                        </p:tgtEl>
                                        <p:attrNameLst>
                                          <p:attrName>style.visibility</p:attrName>
                                        </p:attrNameLst>
                                      </p:cBhvr>
                                    </p:anim>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11277"/>
                                        </p:tgtEl>
                                        <p:attrNameLst>
                                          <p:attrName>ppt_x</p:attrName>
                                        </p:attrNameLst>
                                      </p:cBhvr>
                                      <p:tavLst>
                                        <p:tav tm="0">
                                          <p:val>
                                            <p:strVal val="ppt_x"/>
                                          </p:val>
                                        </p:tav>
                                        <p:tav tm="100000">
                                          <p:val>
                                            <p:strVal val="ppt_x"/>
                                          </p:val>
                                        </p:tav>
                                      </p:tavLst>
                                    </p:anim>
                                    <p:anim calcmode="lin" valueType="num">
                                      <p:cBhvr additive="base">
                                        <p:cTn id="17" dur="500"/>
                                        <p:tgtEl>
                                          <p:spTgt spid="11277"/>
                                        </p:tgtEl>
                                        <p:attrNameLst>
                                          <p:attrName>ppt_y</p:attrName>
                                        </p:attrNameLst>
                                      </p:cBhvr>
                                      <p:tavLst>
                                        <p:tav tm="0">
                                          <p:val>
                                            <p:strVal val="ppt_y"/>
                                          </p:val>
                                        </p:tav>
                                        <p:tav tm="100000">
                                          <p:val>
                                            <p:strVal val="1+ppt_h/2"/>
                                          </p:val>
                                        </p:tav>
                                      </p:tavLst>
                                    </p:anim>
                                    <p:set>
                                      <p:cBhvr>
                                        <p:cTn id="18" dur="1" fill="hold">
                                          <p:stCondLst>
                                            <p:cond delay="499"/>
                                          </p:stCondLst>
                                        </p:cTn>
                                        <p:tgtEl>
                                          <p:spTgt spid="1127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1267">
                                            <p:txEl>
                                              <p:charRg st="0" end="140"/>
                                            </p:txEl>
                                          </p:spTgt>
                                        </p:tgtEl>
                                        <p:attrNameLst>
                                          <p:attrName>style.visibility</p:attrName>
                                        </p:attrNameLst>
                                      </p:cBhvr>
                                      <p:to>
                                        <p:strVal val="visible"/>
                                      </p:to>
                                    </p:set>
                                    <p:animEffect transition="in" filter="checkerboard(across)">
                                      <p:cBhvr>
                                        <p:cTn id="23" dur="500"/>
                                        <p:tgtEl>
                                          <p:spTgt spid="11267">
                                            <p:txEl>
                                              <p:charRg st="0" end="14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11276"/>
                                        </p:tgtEl>
                                        <p:attrNameLst>
                                          <p:attrName>style.visibility</p:attrName>
                                        </p:attrNameLst>
                                      </p:cBhvr>
                                      <p:to>
                                        <p:strVal val="visible"/>
                                      </p:to>
                                    </p:set>
                                    <p:anim to="" calcmode="lin" valueType="num">
                                      <p:cBhvr>
                                        <p:cTn id="28" dur="1" fill="hold"/>
                                        <p:tgtEl>
                                          <p:spTgt spid="11276"/>
                                        </p:tgtEl>
                                        <p:attrNameLst>
                                          <p:attrName>style.visibility</p:attrName>
                                        </p:attrNameLst>
                                      </p:cBhvr>
                                    </p:anim>
                                  </p:childTnLst>
                                </p:cTn>
                              </p:par>
                            </p:childTnLst>
                          </p:cTn>
                        </p:par>
                      </p:childTnLst>
                    </p:cTn>
                  </p:par>
                  <p:par>
                    <p:cTn id="29" fill="hold">
                      <p:stCondLst>
                        <p:cond delay="indefinite"/>
                      </p:stCondLst>
                      <p:childTnLst>
                        <p:par>
                          <p:cTn id="30" fill="hold">
                            <p:stCondLst>
                              <p:cond delay="0"/>
                            </p:stCondLst>
                            <p:childTnLst>
                              <p:par>
                                <p:cTn id="31" presetID="8" presetClass="exit" presetSubtype="16" fill="hold" grpId="1" nodeType="clickEffect">
                                  <p:stCondLst>
                                    <p:cond delay="0"/>
                                  </p:stCondLst>
                                  <p:childTnLst>
                                    <p:animEffect transition="out" filter="diamond(in)">
                                      <p:cBhvr>
                                        <p:cTn id="32" dur="2000"/>
                                        <p:tgtEl>
                                          <p:spTgt spid="11276"/>
                                        </p:tgtEl>
                                      </p:cBhvr>
                                    </p:animEffect>
                                    <p:set>
                                      <p:cBhvr>
                                        <p:cTn id="33" dur="1" fill="hold">
                                          <p:stCondLst>
                                            <p:cond delay="1999"/>
                                          </p:stCondLst>
                                        </p:cTn>
                                        <p:tgtEl>
                                          <p:spTgt spid="11276"/>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11274">
                                            <p:txEl>
                                              <p:charRg st="0" end="17"/>
                                            </p:txEl>
                                          </p:spTgt>
                                        </p:tgtEl>
                                        <p:attrNameLst>
                                          <p:attrName>style.visibility</p:attrName>
                                        </p:attrNameLst>
                                      </p:cBhvr>
                                      <p:to>
                                        <p:strVal val="visible"/>
                                      </p:to>
                                    </p:set>
                                    <p:animEffect transition="in" filter="diamond(in)">
                                      <p:cBhvr>
                                        <p:cTn id="38" dur="2000"/>
                                        <p:tgtEl>
                                          <p:spTgt spid="11274">
                                            <p:txEl>
                                              <p:charRg st="0" end="1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grpId="0" nodeType="clickEffect">
                                  <p:stCondLst>
                                    <p:cond delay="0"/>
                                  </p:stCondLst>
                                  <p:childTnLst>
                                    <p:set>
                                      <p:cBhvr>
                                        <p:cTn id="42" dur="1" fill="hold">
                                          <p:stCondLst>
                                            <p:cond delay="0"/>
                                          </p:stCondLst>
                                        </p:cTn>
                                        <p:tgtEl>
                                          <p:spTgt spid="11274">
                                            <p:txEl>
                                              <p:charRg st="17" end="165"/>
                                            </p:txEl>
                                          </p:spTgt>
                                        </p:tgtEl>
                                        <p:attrNameLst>
                                          <p:attrName>style.visibility</p:attrName>
                                        </p:attrNameLst>
                                      </p:cBhvr>
                                      <p:to>
                                        <p:strVal val="visible"/>
                                      </p:to>
                                    </p:set>
                                    <p:animEffect transition="in" filter="diamond(in)">
                                      <p:cBhvr>
                                        <p:cTn id="43" dur="2000"/>
                                        <p:tgtEl>
                                          <p:spTgt spid="11274">
                                            <p:txEl>
                                              <p:charRg st="17" end="16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8" presetClass="entr" presetSubtype="16" fill="hold" grpId="0" nodeType="clickEffect">
                                  <p:stCondLst>
                                    <p:cond delay="0"/>
                                  </p:stCondLst>
                                  <p:childTnLst>
                                    <p:set>
                                      <p:cBhvr>
                                        <p:cTn id="47" dur="1" fill="hold">
                                          <p:stCondLst>
                                            <p:cond delay="0"/>
                                          </p:stCondLst>
                                        </p:cTn>
                                        <p:tgtEl>
                                          <p:spTgt spid="11274">
                                            <p:txEl>
                                              <p:charRg st="165" end="286"/>
                                            </p:txEl>
                                          </p:spTgt>
                                        </p:tgtEl>
                                        <p:attrNameLst>
                                          <p:attrName>style.visibility</p:attrName>
                                        </p:attrNameLst>
                                      </p:cBhvr>
                                      <p:to>
                                        <p:strVal val="visible"/>
                                      </p:to>
                                    </p:set>
                                    <p:animEffect transition="in" filter="diamond(in)">
                                      <p:cBhvr>
                                        <p:cTn id="48" dur="2000"/>
                                        <p:tgtEl>
                                          <p:spTgt spid="11274">
                                            <p:txEl>
                                              <p:charRg st="165" end="28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11269" grpId="0"/>
      <p:bldP spid="11274" grpId="0" build="p"/>
      <p:bldP spid="11276" grpId="0" animBg="1"/>
      <p:bldP spid="11276" grpId="1" animBg="1"/>
      <p:bldP spid="11277" grpId="0" animBg="1"/>
      <p:bldP spid="1127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7" name="Text Box 9"/>
          <p:cNvSpPr txBox="1"/>
          <p:nvPr/>
        </p:nvSpPr>
        <p:spPr>
          <a:xfrm>
            <a:off x="61913" y="95250"/>
            <a:ext cx="91440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solidFill>
                  <a:srgbClr val="FF0000"/>
                </a:solidFill>
                <a:latin typeface="Times New Roman" panose="02020603050405020304" pitchFamily="18" charset="0"/>
                <a:cs typeface="Arial" panose="020B0604020202020204" pitchFamily="34" charset="0"/>
              </a:rPr>
              <a:t>II. ĐẶC TRƯNG CỦA PHONG CÁCH NGÔN NGỮ KHOA HỌC</a:t>
            </a:r>
            <a:endParaRPr lang="en-US" altLang="en-US" sz="2400" b="1" dirty="0">
              <a:solidFill>
                <a:srgbClr val="FF0000"/>
              </a:solidFill>
              <a:latin typeface="Times New Roman" panose="02020603050405020304" pitchFamily="18" charset="0"/>
              <a:ea typeface="Arial" panose="020B0604020202020204" pitchFamily="34" charset="0"/>
            </a:endParaRPr>
          </a:p>
        </p:txBody>
      </p:sp>
      <p:sp>
        <p:nvSpPr>
          <p:cNvPr id="12301" name="AutoShape 13"/>
          <p:cNvSpPr/>
          <p:nvPr/>
        </p:nvSpPr>
        <p:spPr>
          <a:xfrm>
            <a:off x="4572000" y="628650"/>
            <a:ext cx="4267200" cy="2057400"/>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50000"/>
              </a:spcBef>
              <a:buNone/>
            </a:pPr>
            <a:r>
              <a:rPr lang="en-US" altLang="en-US" sz="2800" b="1" dirty="0">
                <a:solidFill>
                  <a:srgbClr val="FF0000"/>
                </a:solidFill>
                <a:latin typeface="Times New Roman" panose="02020603050405020304" pitchFamily="18" charset="0"/>
                <a:cs typeface="Arial" panose="020B0604020202020204" pitchFamily="34" charset="0"/>
              </a:rPr>
              <a:t>Nêu những đặc trưng</a:t>
            </a:r>
            <a:endParaRPr lang="en-US" altLang="en-US" sz="2800" b="1" dirty="0">
              <a:solidFill>
                <a:srgbClr val="FF0000"/>
              </a:solidFill>
              <a:latin typeface="Times New Roman" panose="02020603050405020304" pitchFamily="18" charset="0"/>
              <a:cs typeface="Arial" panose="020B0604020202020204" pitchFamily="34" charset="0"/>
            </a:endParaRPr>
          </a:p>
          <a:p>
            <a:pPr marL="0" lvl="0" indent="0" algn="ctr" eaLnBrk="1" hangingPunct="1">
              <a:spcBef>
                <a:spcPct val="50000"/>
              </a:spcBef>
              <a:buNone/>
            </a:pPr>
            <a:r>
              <a:rPr lang="en-US" altLang="en-US" sz="2800" b="1" dirty="0">
                <a:solidFill>
                  <a:srgbClr val="FF0000"/>
                </a:solidFill>
                <a:latin typeface="Times New Roman" panose="02020603050405020304" pitchFamily="18" charset="0"/>
                <a:cs typeface="Arial" panose="020B0604020202020204" pitchFamily="34" charset="0"/>
              </a:rPr>
              <a:t> của phong cách ngôn ngữ </a:t>
            </a:r>
            <a:endParaRPr lang="en-US" altLang="en-US" sz="2800" b="1" dirty="0">
              <a:solidFill>
                <a:srgbClr val="FF0000"/>
              </a:solidFill>
              <a:latin typeface="Times New Roman" panose="02020603050405020304" pitchFamily="18" charset="0"/>
              <a:cs typeface="Arial" panose="020B0604020202020204" pitchFamily="34" charset="0"/>
            </a:endParaRPr>
          </a:p>
          <a:p>
            <a:pPr marL="0" lvl="0" indent="0" algn="ctr" eaLnBrk="1" hangingPunct="1">
              <a:spcBef>
                <a:spcPct val="50000"/>
              </a:spcBef>
              <a:buNone/>
            </a:pPr>
            <a:r>
              <a:rPr lang="en-US" altLang="en-US" sz="2800" b="1" dirty="0">
                <a:solidFill>
                  <a:srgbClr val="FF0000"/>
                </a:solidFill>
                <a:latin typeface="Times New Roman" panose="02020603050405020304" pitchFamily="18" charset="0"/>
                <a:cs typeface="Arial" panose="020B0604020202020204" pitchFamily="34" charset="0"/>
              </a:rPr>
              <a:t>khoa học?</a:t>
            </a:r>
            <a:endParaRPr lang="en-US" altLang="en-US" sz="2800" dirty="0">
              <a:latin typeface="Times New Roman" panose="02020603050405020304" pitchFamily="18" charset="0"/>
              <a:ea typeface="Arial" panose="020B0604020202020204" pitchFamily="34" charset="0"/>
            </a:endParaRPr>
          </a:p>
        </p:txBody>
      </p:sp>
      <p:sp>
        <p:nvSpPr>
          <p:cNvPr id="12302" name="AutoShape 14"/>
          <p:cNvSpPr/>
          <p:nvPr/>
        </p:nvSpPr>
        <p:spPr>
          <a:xfrm>
            <a:off x="3505200" y="2830513"/>
            <a:ext cx="5486400" cy="2057400"/>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50000"/>
              </a:spcBef>
              <a:buNone/>
            </a:pPr>
            <a:r>
              <a:rPr lang="en-US" altLang="en-US" sz="2800" b="1" dirty="0">
                <a:solidFill>
                  <a:srgbClr val="FF0000"/>
                </a:solidFill>
                <a:latin typeface="Times New Roman" panose="02020603050405020304" pitchFamily="18" charset="0"/>
                <a:cs typeface="Arial" panose="020B0604020202020204" pitchFamily="34" charset="0"/>
              </a:rPr>
              <a:t>Tính khái quát, trừu tượng </a:t>
            </a:r>
            <a:endParaRPr lang="en-US" altLang="en-US" sz="2800" b="1" dirty="0">
              <a:solidFill>
                <a:srgbClr val="FF0000"/>
              </a:solidFill>
              <a:latin typeface="Times New Roman" panose="02020603050405020304" pitchFamily="18" charset="0"/>
              <a:cs typeface="Arial" panose="020B0604020202020204" pitchFamily="34" charset="0"/>
            </a:endParaRPr>
          </a:p>
          <a:p>
            <a:pPr marL="0" lvl="0" indent="0" algn="ctr" eaLnBrk="1" hangingPunct="1">
              <a:spcBef>
                <a:spcPct val="50000"/>
              </a:spcBef>
              <a:buNone/>
            </a:pPr>
            <a:r>
              <a:rPr lang="en-US" altLang="en-US" sz="2800" b="1" dirty="0">
                <a:solidFill>
                  <a:srgbClr val="FF0000"/>
                </a:solidFill>
                <a:latin typeface="Times New Roman" panose="02020603050405020304" pitchFamily="18" charset="0"/>
                <a:cs typeface="Arial" panose="020B0604020202020204" pitchFamily="34" charset="0"/>
              </a:rPr>
              <a:t>của phong cách ngôn ngữ khoa học </a:t>
            </a:r>
            <a:endParaRPr lang="en-US" altLang="en-US" sz="2800" b="1" dirty="0">
              <a:solidFill>
                <a:srgbClr val="FF0000"/>
              </a:solidFill>
              <a:latin typeface="Times New Roman" panose="02020603050405020304" pitchFamily="18" charset="0"/>
              <a:cs typeface="Arial" panose="020B0604020202020204" pitchFamily="34" charset="0"/>
            </a:endParaRPr>
          </a:p>
          <a:p>
            <a:pPr marL="0" lvl="0" indent="0" algn="ctr" eaLnBrk="1" hangingPunct="1">
              <a:spcBef>
                <a:spcPct val="50000"/>
              </a:spcBef>
              <a:buNone/>
            </a:pPr>
            <a:r>
              <a:rPr lang="en-US" altLang="en-US" sz="2800" b="1" dirty="0">
                <a:solidFill>
                  <a:srgbClr val="FF0000"/>
                </a:solidFill>
                <a:latin typeface="Times New Roman" panose="02020603050405020304" pitchFamily="18" charset="0"/>
                <a:cs typeface="Arial" panose="020B0604020202020204" pitchFamily="34" charset="0"/>
              </a:rPr>
              <a:t>thể hiện ở những mặt nào?</a:t>
            </a:r>
            <a:endParaRPr lang="en-US" altLang="en-US" sz="2800" dirty="0">
              <a:solidFill>
                <a:srgbClr val="FF0000"/>
              </a:solidFill>
              <a:latin typeface="Times New Roman" panose="02020603050405020304" pitchFamily="18" charset="0"/>
              <a:ea typeface="Arial" panose="020B0604020202020204" pitchFamily="34" charset="0"/>
            </a:endParaRPr>
          </a:p>
        </p:txBody>
      </p:sp>
      <p:sp>
        <p:nvSpPr>
          <p:cNvPr id="12303" name="Rectangle 15"/>
          <p:cNvSpPr/>
          <p:nvPr/>
        </p:nvSpPr>
        <p:spPr>
          <a:xfrm>
            <a:off x="-12700" y="1004888"/>
            <a:ext cx="9218613" cy="42465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342900" lvl="0" indent="-342900" eaLnBrk="1" hangingPunct="1">
              <a:spcBef>
                <a:spcPct val="40000"/>
              </a:spcBef>
              <a:buNone/>
            </a:pPr>
            <a:r>
              <a:rPr lang="en-US" altLang="en-US" sz="2800" b="1" dirty="0">
                <a:latin typeface="Times New Roman" panose="02020603050405020304" pitchFamily="18" charset="0"/>
                <a:cs typeface="Arial" panose="020B0604020202020204" pitchFamily="34" charset="0"/>
              </a:rPr>
              <a:t>  </a:t>
            </a:r>
            <a:r>
              <a:rPr lang="en-US" altLang="en-US" sz="2200" b="1" dirty="0">
                <a:solidFill>
                  <a:srgbClr val="FF0000"/>
                </a:solidFill>
                <a:latin typeface="Times New Roman" panose="02020603050405020304" pitchFamily="18" charset="0"/>
                <a:cs typeface="Arial" panose="020B0604020202020204" pitchFamily="34" charset="0"/>
              </a:rPr>
              <a:t>a. Các thuật ngữ khoa học </a:t>
            </a:r>
            <a:endParaRPr lang="en-US" altLang="en-US" sz="2200" b="1" dirty="0">
              <a:solidFill>
                <a:srgbClr val="FF0000"/>
              </a:solidFill>
              <a:latin typeface="Times New Roman" panose="02020603050405020304" pitchFamily="18" charset="0"/>
              <a:cs typeface="Arial" panose="020B0604020202020204" pitchFamily="34" charset="0"/>
            </a:endParaRPr>
          </a:p>
          <a:p>
            <a:pPr marL="342900" lvl="0" indent="-342900" eaLnBrk="1" hangingPunct="1">
              <a:spcBef>
                <a:spcPct val="40000"/>
              </a:spcBef>
              <a:buNone/>
            </a:pPr>
            <a:r>
              <a:rPr lang="en-US" altLang="en-US" sz="2200" b="1" dirty="0">
                <a:solidFill>
                  <a:srgbClr val="008000"/>
                </a:solidFill>
                <a:latin typeface="Times New Roman" panose="02020603050405020304" pitchFamily="18" charset="0"/>
                <a:cs typeface="Arial" panose="020B0604020202020204" pitchFamily="34" charset="0"/>
              </a:rPr>
              <a:t>     </a:t>
            </a:r>
            <a:r>
              <a:rPr lang="vi-VN" altLang="en-US" sz="2200" b="1" dirty="0">
                <a:solidFill>
                  <a:srgbClr val="008000"/>
                </a:solidFill>
                <a:latin typeface="Times New Roman" panose="02020603050405020304" pitchFamily="18" charset="0"/>
                <a:cs typeface="Arial" panose="020B0604020202020204" pitchFamily="34" charset="0"/>
              </a:rPr>
              <a:t>Biểu hiện rõ nhất ở các phương tiện ngôn ngữ, trước hết l</a:t>
            </a:r>
            <a:r>
              <a:rPr lang="vi-VN" altLang="en-US" sz="2200" b="1" dirty="0">
                <a:solidFill>
                  <a:srgbClr val="008000"/>
                </a:solidFill>
                <a:latin typeface="Times New Roman" panose="02020603050405020304" pitchFamily="18" charset="0"/>
                <a:ea typeface="Arial" panose="020B0604020202020204" pitchFamily="34" charset="0"/>
              </a:rPr>
              <a:t>à</a:t>
            </a:r>
            <a:r>
              <a:rPr lang="vi-VN" altLang="en-US" sz="2200" b="1" dirty="0">
                <a:solidFill>
                  <a:srgbClr val="008000"/>
                </a:solidFill>
                <a:latin typeface="Times New Roman" panose="02020603050405020304" pitchFamily="18" charset="0"/>
                <a:cs typeface="Arial" panose="020B0604020202020204" pitchFamily="34" charset="0"/>
              </a:rPr>
              <a:t> các thuật ngữ khoa học</a:t>
            </a:r>
            <a:r>
              <a:rPr lang="en-US" altLang="en-US" sz="2200" b="1" dirty="0">
                <a:solidFill>
                  <a:srgbClr val="008000"/>
                </a:solidFill>
                <a:latin typeface="Times New Roman" panose="02020603050405020304" pitchFamily="18" charset="0"/>
                <a:cs typeface="Arial" panose="020B0604020202020204" pitchFamily="34" charset="0"/>
              </a:rPr>
              <a:t>. Thuật ngữ khoa học: những từ ngữ chứa đựng khái niệm của chuyên ngành khoa học, là công cụ để tư duy khoa học.</a:t>
            </a:r>
            <a:endParaRPr lang="en-US" altLang="en-US" sz="2200" b="1" dirty="0">
              <a:solidFill>
                <a:srgbClr val="008000"/>
              </a:solidFill>
              <a:latin typeface="Times New Roman" panose="02020603050405020304" pitchFamily="18" charset="0"/>
              <a:cs typeface="Arial" panose="020B0604020202020204" pitchFamily="34" charset="0"/>
            </a:endParaRPr>
          </a:p>
          <a:p>
            <a:pPr marL="342900" lvl="0" indent="-342900" eaLnBrk="1" hangingPunct="1">
              <a:spcBef>
                <a:spcPct val="40000"/>
              </a:spcBef>
              <a:buNone/>
            </a:pPr>
            <a:r>
              <a:rPr lang="en-US" altLang="en-US" sz="2200" b="1" dirty="0">
                <a:latin typeface="Times New Roman" panose="02020603050405020304" pitchFamily="18" charset="0"/>
                <a:cs typeface="Arial" panose="020B0604020202020204" pitchFamily="34" charset="0"/>
              </a:rPr>
              <a:t>  </a:t>
            </a:r>
            <a:r>
              <a:rPr lang="en-US" altLang="en-US" sz="2200" b="1" dirty="0">
                <a:solidFill>
                  <a:srgbClr val="FF0000"/>
                </a:solidFill>
                <a:latin typeface="Times New Roman" panose="02020603050405020304" pitchFamily="18" charset="0"/>
                <a:cs typeface="Arial" panose="020B0604020202020204" pitchFamily="34" charset="0"/>
              </a:rPr>
              <a:t>b.</a:t>
            </a:r>
            <a:r>
              <a:rPr lang="vi-VN" altLang="en-US" sz="2200" b="1" dirty="0">
                <a:solidFill>
                  <a:srgbClr val="FF0000"/>
                </a:solidFill>
                <a:latin typeface="Times New Roman" panose="02020603050405020304" pitchFamily="18" charset="0"/>
                <a:cs typeface="Arial" panose="020B0604020202020204" pitchFamily="34" charset="0"/>
              </a:rPr>
              <a:t> Thuật ngữ l</a:t>
            </a:r>
            <a:r>
              <a:rPr lang="vi-VN" altLang="en-US" sz="2200" b="1" dirty="0">
                <a:solidFill>
                  <a:srgbClr val="FF0000"/>
                </a:solidFill>
                <a:latin typeface="Times New Roman" panose="02020603050405020304" pitchFamily="18" charset="0"/>
                <a:ea typeface="Arial" panose="020B0604020202020204" pitchFamily="34" charset="0"/>
              </a:rPr>
              <a:t>à</a:t>
            </a:r>
            <a:r>
              <a:rPr lang="vi-VN" altLang="en-US" sz="2200" b="1" dirty="0">
                <a:solidFill>
                  <a:srgbClr val="FF0000"/>
                </a:solidFill>
                <a:latin typeface="Times New Roman" panose="02020603050405020304" pitchFamily="18" charset="0"/>
                <a:cs typeface="Arial" panose="020B0604020202020204" pitchFamily="34" charset="0"/>
              </a:rPr>
              <a:t> một bộ phận quan trọng trong vốn từ vựng của mỗi ngôn ngữ, nó có các đặc điểm</a:t>
            </a:r>
            <a:r>
              <a:rPr lang="en-US" altLang="en-US" sz="2200" b="1" dirty="0">
                <a:solidFill>
                  <a:srgbClr val="FF0000"/>
                </a:solidFill>
                <a:latin typeface="Times New Roman" panose="02020603050405020304" pitchFamily="18" charset="0"/>
                <a:cs typeface="Arial" panose="020B0604020202020204" pitchFamily="34" charset="0"/>
              </a:rPr>
              <a:t>: </a:t>
            </a:r>
            <a:r>
              <a:rPr lang="vi-VN" altLang="en-US" sz="2200" b="1" dirty="0">
                <a:solidFill>
                  <a:srgbClr val="FF0000"/>
                </a:solidFill>
                <a:latin typeface="Times New Roman" panose="02020603050405020304" pitchFamily="18" charset="0"/>
                <a:cs typeface="Arial" panose="020B0604020202020204" pitchFamily="34" charset="0"/>
              </a:rPr>
              <a:t> </a:t>
            </a:r>
            <a:endParaRPr lang="vi-VN" altLang="en-US" sz="2200" b="1" dirty="0">
              <a:solidFill>
                <a:srgbClr val="FF0000"/>
              </a:solidFill>
              <a:latin typeface="Times New Roman" panose="02020603050405020304" pitchFamily="18" charset="0"/>
              <a:cs typeface="Arial" panose="020B0604020202020204" pitchFamily="34" charset="0"/>
            </a:endParaRPr>
          </a:p>
          <a:p>
            <a:pPr marL="342900" lvl="0" indent="-342900" eaLnBrk="1" hangingPunct="1">
              <a:spcBef>
                <a:spcPct val="40000"/>
              </a:spcBef>
              <a:buNone/>
            </a:pPr>
            <a:r>
              <a:rPr lang="vi-VN" altLang="en-US" sz="2200" b="1" dirty="0">
                <a:latin typeface="Times New Roman" panose="02020603050405020304" pitchFamily="18" charset="0"/>
                <a:cs typeface="Arial" panose="020B0604020202020204" pitchFamily="34" charset="0"/>
              </a:rPr>
              <a:t>    </a:t>
            </a:r>
            <a:r>
              <a:rPr lang="vi-VN" altLang="en-US" sz="2200" b="1" dirty="0">
                <a:solidFill>
                  <a:srgbClr val="008000"/>
                </a:solidFill>
                <a:latin typeface="Times New Roman" panose="02020603050405020304" pitchFamily="18" charset="0"/>
                <a:cs typeface="Arial" panose="020B0604020202020204" pitchFamily="34" charset="0"/>
              </a:rPr>
              <a:t>+ L</a:t>
            </a:r>
            <a:r>
              <a:rPr lang="vi-VN" altLang="en-US" sz="2200" b="1" dirty="0">
                <a:solidFill>
                  <a:srgbClr val="008000"/>
                </a:solidFill>
                <a:latin typeface="Times New Roman" panose="02020603050405020304" pitchFamily="18" charset="0"/>
                <a:ea typeface="Arial" panose="020B0604020202020204" pitchFamily="34" charset="0"/>
              </a:rPr>
              <a:t>à</a:t>
            </a:r>
            <a:r>
              <a:rPr lang="vi-VN" altLang="en-US" sz="2200" b="1" dirty="0">
                <a:solidFill>
                  <a:srgbClr val="008000"/>
                </a:solidFill>
                <a:latin typeface="Times New Roman" panose="02020603050405020304" pitchFamily="18" charset="0"/>
                <a:cs typeface="Arial" panose="020B0604020202020204" pitchFamily="34" charset="0"/>
              </a:rPr>
              <a:t> lớp từ ngữ chuyên dùng để biểu thị các khái niệm khoa học, công nghệ v</a:t>
            </a:r>
            <a:r>
              <a:rPr lang="vi-VN" altLang="en-US" sz="2200" b="1" dirty="0">
                <a:solidFill>
                  <a:srgbClr val="008000"/>
                </a:solidFill>
                <a:latin typeface="Times New Roman" panose="02020603050405020304" pitchFamily="18" charset="0"/>
                <a:ea typeface="Arial" panose="020B0604020202020204" pitchFamily="34" charset="0"/>
              </a:rPr>
              <a:t>à</a:t>
            </a:r>
            <a:r>
              <a:rPr lang="vi-VN" altLang="en-US" sz="2200" b="1" dirty="0">
                <a:solidFill>
                  <a:srgbClr val="008000"/>
                </a:solidFill>
                <a:latin typeface="Times New Roman" panose="02020603050405020304" pitchFamily="18" charset="0"/>
                <a:cs typeface="Arial" panose="020B0604020202020204" pitchFamily="34" charset="0"/>
              </a:rPr>
              <a:t> thường được dùng trong các VBKH, công nghệ</a:t>
            </a:r>
            <a:r>
              <a:rPr lang="en-US" altLang="en-US" sz="2200" b="1" dirty="0">
                <a:solidFill>
                  <a:srgbClr val="008000"/>
                </a:solidFill>
                <a:latin typeface="Times New Roman" panose="02020603050405020304" pitchFamily="18" charset="0"/>
                <a:cs typeface="Arial" panose="020B0604020202020204" pitchFamily="34" charset="0"/>
              </a:rPr>
              <a:t>.</a:t>
            </a:r>
            <a:endParaRPr lang="vi-VN" altLang="en-US" sz="2200" b="1" dirty="0">
              <a:solidFill>
                <a:srgbClr val="008000"/>
              </a:solidFill>
              <a:latin typeface="Times New Roman" panose="02020603050405020304" pitchFamily="18" charset="0"/>
              <a:cs typeface="Arial" panose="020B0604020202020204" pitchFamily="34" charset="0"/>
            </a:endParaRPr>
          </a:p>
          <a:p>
            <a:pPr marL="342900" lvl="0" indent="-342900" eaLnBrk="1" hangingPunct="1">
              <a:spcBef>
                <a:spcPct val="40000"/>
              </a:spcBef>
              <a:buNone/>
            </a:pPr>
            <a:r>
              <a:rPr lang="vi-VN" altLang="en-US" sz="2200" b="1" dirty="0">
                <a:solidFill>
                  <a:srgbClr val="008000"/>
                </a:solidFill>
                <a:latin typeface="Times New Roman" panose="02020603050405020304" pitchFamily="18" charset="0"/>
                <a:cs typeface="Arial" panose="020B0604020202020204" pitchFamily="34" charset="0"/>
              </a:rPr>
              <a:t>    + Thường mỗi thuật ngữ chỉ biểu thị một khái niệm v</a:t>
            </a:r>
            <a:r>
              <a:rPr lang="vi-VN" altLang="en-US" sz="2200" b="1" dirty="0">
                <a:solidFill>
                  <a:srgbClr val="008000"/>
                </a:solidFill>
                <a:latin typeface="Times New Roman" panose="02020603050405020304" pitchFamily="18" charset="0"/>
                <a:ea typeface="Arial" panose="020B0604020202020204" pitchFamily="34" charset="0"/>
              </a:rPr>
              <a:t>à</a:t>
            </a:r>
            <a:r>
              <a:rPr lang="vi-VN" altLang="en-US" sz="2200" b="1" dirty="0">
                <a:solidFill>
                  <a:srgbClr val="008000"/>
                </a:solidFill>
                <a:latin typeface="Times New Roman" panose="02020603050405020304" pitchFamily="18" charset="0"/>
                <a:cs typeface="Arial" panose="020B0604020202020204" pitchFamily="34" charset="0"/>
              </a:rPr>
              <a:t> ngược lại</a:t>
            </a:r>
            <a:endParaRPr lang="vi-VN" altLang="en-US" sz="2200" b="1" dirty="0">
              <a:solidFill>
                <a:srgbClr val="008000"/>
              </a:solidFill>
              <a:latin typeface="Times New Roman" panose="02020603050405020304" pitchFamily="18" charset="0"/>
              <a:cs typeface="Arial" panose="020B0604020202020204" pitchFamily="34" charset="0"/>
            </a:endParaRPr>
          </a:p>
          <a:p>
            <a:pPr marL="342900" lvl="0" indent="-342900" eaLnBrk="1" hangingPunct="1">
              <a:spcBef>
                <a:spcPct val="40000"/>
              </a:spcBef>
              <a:buNone/>
            </a:pPr>
            <a:r>
              <a:rPr lang="vi-VN" altLang="en-US" sz="2200" b="1" dirty="0">
                <a:solidFill>
                  <a:srgbClr val="008000"/>
                </a:solidFill>
                <a:latin typeface="Times New Roman" panose="02020603050405020304" pitchFamily="18" charset="0"/>
                <a:cs typeface="Arial" panose="020B0604020202020204" pitchFamily="34" charset="0"/>
              </a:rPr>
              <a:t>    + Thuật ngữ có tính khái quát, trừu tượng cao, không có tính biểu cảm</a:t>
            </a:r>
            <a:r>
              <a:rPr lang="en-US" altLang="en-US" sz="2200" b="1" dirty="0">
                <a:solidFill>
                  <a:srgbClr val="008000"/>
                </a:solidFill>
                <a:latin typeface="Times New Roman" panose="02020603050405020304" pitchFamily="18" charset="0"/>
                <a:cs typeface="Arial" panose="020B0604020202020204" pitchFamily="34" charset="0"/>
              </a:rPr>
              <a:t>.</a:t>
            </a:r>
            <a:endParaRPr lang="vi-VN" altLang="en-US" sz="2200" b="1" dirty="0">
              <a:solidFill>
                <a:srgbClr val="008000"/>
              </a:solidFill>
              <a:latin typeface="Times New Roman" panose="02020603050405020304" pitchFamily="18" charset="0"/>
              <a:ea typeface="Arial" panose="020B0604020202020204" pitchFamily="34" charset="0"/>
            </a:endParaRPr>
          </a:p>
        </p:txBody>
      </p:sp>
      <p:sp>
        <p:nvSpPr>
          <p:cNvPr id="12304" name="Rectangle 16"/>
          <p:cNvSpPr/>
          <p:nvPr/>
        </p:nvSpPr>
        <p:spPr>
          <a:xfrm>
            <a:off x="122238" y="590550"/>
            <a:ext cx="3990975" cy="46196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457200" lvl="0" indent="-457200" algn="just" defTabSz="914400" eaLnBrk="1" hangingPunct="1">
              <a:buNone/>
              <a:tabLst>
                <a:tab pos="1203325" algn="l"/>
              </a:tabLst>
            </a:pPr>
            <a:r>
              <a:rPr lang="en-US" altLang="en-US" sz="2400" b="1" dirty="0">
                <a:solidFill>
                  <a:schemeClr val="accent2"/>
                </a:solidFill>
                <a:latin typeface="Times New Roman" panose="02020603050405020304" pitchFamily="18" charset="0"/>
                <a:cs typeface="Arial" panose="020B0604020202020204" pitchFamily="34" charset="0"/>
              </a:rPr>
              <a:t>1.Tính khái quát, trừu tượng</a:t>
            </a:r>
            <a:endParaRPr lang="en-US" altLang="en-US" sz="2400" b="1" dirty="0">
              <a:solidFill>
                <a:schemeClr val="accent2"/>
              </a:solidFill>
              <a:latin typeface="Times New Roman" panose="02020603050405020304" pitchFamily="18" charset="0"/>
              <a:ea typeface="Arial" panose="020B0604020202020204" pitchFamily="34" charset="0"/>
            </a:endParaRPr>
          </a:p>
        </p:txBody>
      </p:sp>
      <p:sp>
        <p:nvSpPr>
          <p:cNvPr id="12305" name="Rectangle 17"/>
          <p:cNvSpPr/>
          <p:nvPr/>
        </p:nvSpPr>
        <p:spPr>
          <a:xfrm>
            <a:off x="122238" y="1044575"/>
            <a:ext cx="2613025" cy="46196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457200" lvl="0" indent="-457200" algn="just" defTabSz="914400" eaLnBrk="1" hangingPunct="1">
              <a:buNone/>
              <a:tabLst>
                <a:tab pos="1203325" algn="l"/>
              </a:tabLst>
            </a:pPr>
            <a:r>
              <a:rPr lang="en-US" altLang="en-US" sz="2400" b="1" dirty="0">
                <a:solidFill>
                  <a:schemeClr val="accent2"/>
                </a:solidFill>
                <a:latin typeface="Times New Roman" panose="02020603050405020304" pitchFamily="18" charset="0"/>
                <a:cs typeface="Arial" panose="020B0604020202020204" pitchFamily="34" charset="0"/>
              </a:rPr>
              <a:t>2. Tính lí trí, lo gic</a:t>
            </a:r>
            <a:endParaRPr lang="en-US" altLang="en-US" sz="2400" b="1" dirty="0">
              <a:solidFill>
                <a:schemeClr val="accent2"/>
              </a:solidFill>
              <a:latin typeface="Times New Roman" panose="02020603050405020304" pitchFamily="18" charset="0"/>
              <a:ea typeface="Arial" panose="020B0604020202020204" pitchFamily="34" charset="0"/>
            </a:endParaRPr>
          </a:p>
        </p:txBody>
      </p:sp>
      <p:sp>
        <p:nvSpPr>
          <p:cNvPr id="12306" name="Rectangle 18"/>
          <p:cNvSpPr/>
          <p:nvPr/>
        </p:nvSpPr>
        <p:spPr>
          <a:xfrm>
            <a:off x="122238" y="1466850"/>
            <a:ext cx="4183062" cy="4603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457200" lvl="0" indent="-457200" algn="just" defTabSz="914400" eaLnBrk="1" hangingPunct="1">
              <a:spcBef>
                <a:spcPct val="0"/>
              </a:spcBef>
              <a:buNone/>
              <a:tabLst>
                <a:tab pos="1203325" algn="l"/>
              </a:tabLst>
            </a:pPr>
            <a:r>
              <a:rPr lang="en-US" altLang="en-US" sz="2400" b="1" dirty="0">
                <a:solidFill>
                  <a:schemeClr val="accent2"/>
                </a:solidFill>
                <a:latin typeface="Times New Roman" panose="02020603050405020304" pitchFamily="18" charset="0"/>
                <a:cs typeface="Arial" panose="020B0604020202020204" pitchFamily="34" charset="0"/>
              </a:rPr>
              <a:t>3. Tính khách quan, phi cá thể</a:t>
            </a:r>
            <a:endParaRPr lang="en-US" altLang="en-US" sz="2400" b="1" dirty="0">
              <a:solidFill>
                <a:schemeClr val="accent2"/>
              </a:solidFill>
              <a:latin typeface="Times New Roman" panose="02020603050405020304" pitchFamily="18" charset="0"/>
              <a:ea typeface="Arial" panose="020B0604020202020204" pitchFamily="34" charset="0"/>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7"/>
                                        </p:tgtEl>
                                        <p:attrNameLst>
                                          <p:attrName>style.visibility</p:attrName>
                                        </p:attrNameLst>
                                      </p:cBhvr>
                                      <p:to>
                                        <p:strVal val="visible"/>
                                      </p:to>
                                    </p:set>
                                    <p:animEffect transition="in" filter="blinds(horizontal)">
                                      <p:cBhvr>
                                        <p:cTn id="7" dur="500"/>
                                        <p:tgtEl>
                                          <p:spTgt spid="1229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301"/>
                                        </p:tgtEl>
                                        <p:attrNameLst>
                                          <p:attrName>style.visibility</p:attrName>
                                        </p:attrNameLst>
                                      </p:cBhvr>
                                      <p:to>
                                        <p:strVal val="visible"/>
                                      </p:to>
                                    </p:set>
                                    <p:animEffect transition="in" filter="checkerboard(across)">
                                      <p:cBhvr>
                                        <p:cTn id="12" dur="500"/>
                                        <p:tgtEl>
                                          <p:spTgt spid="1230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grpId="1" nodeType="clickEffect">
                                  <p:stCondLst>
                                    <p:cond delay="0"/>
                                  </p:stCondLst>
                                  <p:childTnLst>
                                    <p:animEffect transition="out" filter="checkerboard(across)">
                                      <p:cBhvr>
                                        <p:cTn id="16" dur="500"/>
                                        <p:tgtEl>
                                          <p:spTgt spid="12301"/>
                                        </p:tgtEl>
                                      </p:cBhvr>
                                    </p:animEffect>
                                    <p:set>
                                      <p:cBhvr>
                                        <p:cTn id="17" dur="1" fill="hold">
                                          <p:stCondLst>
                                            <p:cond delay="499"/>
                                          </p:stCondLst>
                                        </p:cTn>
                                        <p:tgtEl>
                                          <p:spTgt spid="1230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2304"/>
                                        </p:tgtEl>
                                        <p:attrNameLst>
                                          <p:attrName>style.visibility</p:attrName>
                                        </p:attrNameLst>
                                      </p:cBhvr>
                                      <p:to>
                                        <p:strVal val="visible"/>
                                      </p:to>
                                    </p:set>
                                    <p:anim calcmode="lin" valueType="num">
                                      <p:cBhvr additive="base">
                                        <p:cTn id="22" dur="500" fill="hold"/>
                                        <p:tgtEl>
                                          <p:spTgt spid="12304"/>
                                        </p:tgtEl>
                                        <p:attrNameLst>
                                          <p:attrName>ppt_x</p:attrName>
                                        </p:attrNameLst>
                                      </p:cBhvr>
                                      <p:tavLst>
                                        <p:tav tm="0">
                                          <p:val>
                                            <p:strVal val="#ppt_x"/>
                                          </p:val>
                                        </p:tav>
                                        <p:tav tm="100000">
                                          <p:val>
                                            <p:strVal val="#ppt_x"/>
                                          </p:val>
                                        </p:tav>
                                      </p:tavLst>
                                    </p:anim>
                                    <p:anim calcmode="lin" valueType="num">
                                      <p:cBhvr additive="base">
                                        <p:cTn id="23" dur="500" fill="hold"/>
                                        <p:tgtEl>
                                          <p:spTgt spid="1230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305"/>
                                        </p:tgtEl>
                                        <p:attrNameLst>
                                          <p:attrName>style.visibility</p:attrName>
                                        </p:attrNameLst>
                                      </p:cBhvr>
                                      <p:to>
                                        <p:strVal val="visible"/>
                                      </p:to>
                                    </p:set>
                                    <p:anim calcmode="lin" valueType="num">
                                      <p:cBhvr additive="base">
                                        <p:cTn id="28" dur="500" fill="hold"/>
                                        <p:tgtEl>
                                          <p:spTgt spid="12305"/>
                                        </p:tgtEl>
                                        <p:attrNameLst>
                                          <p:attrName>ppt_x</p:attrName>
                                        </p:attrNameLst>
                                      </p:cBhvr>
                                      <p:tavLst>
                                        <p:tav tm="0">
                                          <p:val>
                                            <p:strVal val="#ppt_x"/>
                                          </p:val>
                                        </p:tav>
                                        <p:tav tm="100000">
                                          <p:val>
                                            <p:strVal val="#ppt_x"/>
                                          </p:val>
                                        </p:tav>
                                      </p:tavLst>
                                    </p:anim>
                                    <p:anim calcmode="lin" valueType="num">
                                      <p:cBhvr additive="base">
                                        <p:cTn id="29" dur="500" fill="hold"/>
                                        <p:tgtEl>
                                          <p:spTgt spid="1230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2306"/>
                                        </p:tgtEl>
                                        <p:attrNameLst>
                                          <p:attrName>style.visibility</p:attrName>
                                        </p:attrNameLst>
                                      </p:cBhvr>
                                      <p:to>
                                        <p:strVal val="visible"/>
                                      </p:to>
                                    </p:set>
                                    <p:anim calcmode="lin" valueType="num">
                                      <p:cBhvr additive="base">
                                        <p:cTn id="34" dur="500" fill="hold"/>
                                        <p:tgtEl>
                                          <p:spTgt spid="12306"/>
                                        </p:tgtEl>
                                        <p:attrNameLst>
                                          <p:attrName>ppt_x</p:attrName>
                                        </p:attrNameLst>
                                      </p:cBhvr>
                                      <p:tavLst>
                                        <p:tav tm="0">
                                          <p:val>
                                            <p:strVal val="#ppt_x"/>
                                          </p:val>
                                        </p:tav>
                                        <p:tav tm="100000">
                                          <p:val>
                                            <p:strVal val="#ppt_x"/>
                                          </p:val>
                                        </p:tav>
                                      </p:tavLst>
                                    </p:anim>
                                    <p:anim calcmode="lin" valueType="num">
                                      <p:cBhvr additive="base">
                                        <p:cTn id="35" dur="500" fill="hold"/>
                                        <p:tgtEl>
                                          <p:spTgt spid="1230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xit" presetSubtype="4" fill="hold" grpId="1" nodeType="clickEffect">
                                  <p:stCondLst>
                                    <p:cond delay="0"/>
                                  </p:stCondLst>
                                  <p:childTnLst>
                                    <p:anim calcmode="lin" valueType="num">
                                      <p:cBhvr additive="base">
                                        <p:cTn id="39" dur="500"/>
                                        <p:tgtEl>
                                          <p:spTgt spid="12305"/>
                                        </p:tgtEl>
                                        <p:attrNameLst>
                                          <p:attrName>ppt_x</p:attrName>
                                        </p:attrNameLst>
                                      </p:cBhvr>
                                      <p:tavLst>
                                        <p:tav tm="0">
                                          <p:val>
                                            <p:strVal val="ppt_x"/>
                                          </p:val>
                                        </p:tav>
                                        <p:tav tm="100000">
                                          <p:val>
                                            <p:strVal val="ppt_x"/>
                                          </p:val>
                                        </p:tav>
                                      </p:tavLst>
                                    </p:anim>
                                    <p:anim calcmode="lin" valueType="num">
                                      <p:cBhvr additive="base">
                                        <p:cTn id="40" dur="500"/>
                                        <p:tgtEl>
                                          <p:spTgt spid="12305"/>
                                        </p:tgtEl>
                                        <p:attrNameLst>
                                          <p:attrName>ppt_y</p:attrName>
                                        </p:attrNameLst>
                                      </p:cBhvr>
                                      <p:tavLst>
                                        <p:tav tm="0">
                                          <p:val>
                                            <p:strVal val="ppt_y"/>
                                          </p:val>
                                        </p:tav>
                                        <p:tav tm="100000">
                                          <p:val>
                                            <p:strVal val="1+ppt_h/2"/>
                                          </p:val>
                                        </p:tav>
                                      </p:tavLst>
                                    </p:anim>
                                    <p:set>
                                      <p:cBhvr>
                                        <p:cTn id="41" dur="1" fill="hold">
                                          <p:stCondLst>
                                            <p:cond delay="499"/>
                                          </p:stCondLst>
                                        </p:cTn>
                                        <p:tgtEl>
                                          <p:spTgt spid="12305"/>
                                        </p:tgtEl>
                                        <p:attrNameLst>
                                          <p:attrName>style.visibility</p:attrName>
                                        </p:attrNameLst>
                                      </p:cBhvr>
                                      <p:to>
                                        <p:strVal val="hidden"/>
                                      </p:to>
                                    </p:set>
                                  </p:childTnLst>
                                </p:cTn>
                              </p:par>
                              <p:par>
                                <p:cTn id="42" presetID="2" presetClass="exit" presetSubtype="4" fill="hold" grpId="1" nodeType="withEffect">
                                  <p:stCondLst>
                                    <p:cond delay="0"/>
                                  </p:stCondLst>
                                  <p:childTnLst>
                                    <p:anim calcmode="lin" valueType="num">
                                      <p:cBhvr additive="base">
                                        <p:cTn id="43" dur="500"/>
                                        <p:tgtEl>
                                          <p:spTgt spid="12306"/>
                                        </p:tgtEl>
                                        <p:attrNameLst>
                                          <p:attrName>ppt_x</p:attrName>
                                        </p:attrNameLst>
                                      </p:cBhvr>
                                      <p:tavLst>
                                        <p:tav tm="0">
                                          <p:val>
                                            <p:strVal val="ppt_x"/>
                                          </p:val>
                                        </p:tav>
                                        <p:tav tm="100000">
                                          <p:val>
                                            <p:strVal val="ppt_x"/>
                                          </p:val>
                                        </p:tav>
                                      </p:tavLst>
                                    </p:anim>
                                    <p:anim calcmode="lin" valueType="num">
                                      <p:cBhvr additive="base">
                                        <p:cTn id="44" dur="500"/>
                                        <p:tgtEl>
                                          <p:spTgt spid="12306"/>
                                        </p:tgtEl>
                                        <p:attrNameLst>
                                          <p:attrName>ppt_y</p:attrName>
                                        </p:attrNameLst>
                                      </p:cBhvr>
                                      <p:tavLst>
                                        <p:tav tm="0">
                                          <p:val>
                                            <p:strVal val="ppt_y"/>
                                          </p:val>
                                        </p:tav>
                                        <p:tav tm="100000">
                                          <p:val>
                                            <p:strVal val="1+ppt_h/2"/>
                                          </p:val>
                                        </p:tav>
                                      </p:tavLst>
                                    </p:anim>
                                    <p:set>
                                      <p:cBhvr>
                                        <p:cTn id="45" dur="1" fill="hold">
                                          <p:stCondLst>
                                            <p:cond delay="499"/>
                                          </p:stCondLst>
                                        </p:cTn>
                                        <p:tgtEl>
                                          <p:spTgt spid="12306"/>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8" presetClass="entr" presetSubtype="16" fill="hold" grpId="0" nodeType="clickEffect">
                                  <p:stCondLst>
                                    <p:cond delay="0"/>
                                  </p:stCondLst>
                                  <p:childTnLst>
                                    <p:set>
                                      <p:cBhvr>
                                        <p:cTn id="49" dur="1" fill="hold">
                                          <p:stCondLst>
                                            <p:cond delay="0"/>
                                          </p:stCondLst>
                                        </p:cTn>
                                        <p:tgtEl>
                                          <p:spTgt spid="12302"/>
                                        </p:tgtEl>
                                        <p:attrNameLst>
                                          <p:attrName>style.visibility</p:attrName>
                                        </p:attrNameLst>
                                      </p:cBhvr>
                                      <p:to>
                                        <p:strVal val="visible"/>
                                      </p:to>
                                    </p:set>
                                    <p:animEffect transition="in" filter="diamond(in)">
                                      <p:cBhvr>
                                        <p:cTn id="50" dur="300"/>
                                        <p:tgtEl>
                                          <p:spTgt spid="12302"/>
                                        </p:tgtEl>
                                      </p:cBhvr>
                                    </p:animEffect>
                                  </p:childTnLst>
                                </p:cTn>
                              </p:par>
                            </p:childTnLst>
                          </p:cTn>
                        </p:par>
                      </p:childTnLst>
                    </p:cTn>
                  </p:par>
                  <p:par>
                    <p:cTn id="51" fill="hold">
                      <p:stCondLst>
                        <p:cond delay="indefinite"/>
                      </p:stCondLst>
                      <p:childTnLst>
                        <p:par>
                          <p:cTn id="52" fill="hold">
                            <p:stCondLst>
                              <p:cond delay="0"/>
                            </p:stCondLst>
                            <p:childTnLst>
                              <p:par>
                                <p:cTn id="53" presetID="24" presetClass="exit" presetSubtype="0" fill="hold" grpId="1" nodeType="clickEffect">
                                  <p:stCondLst>
                                    <p:cond delay="0"/>
                                  </p:stCondLst>
                                  <p:childTnLst>
                                    <p:anim to="" calcmode="lin" valueType="num">
                                      <p:cBhvr>
                                        <p:cTn id="54" dur="1"/>
                                        <p:tgtEl>
                                          <p:spTgt spid="12302"/>
                                        </p:tgtEl>
                                        <p:attrNameLst>
                                          <p:attrName>style.visibility</p:attrName>
                                        </p:attrNameLst>
                                      </p:cBhvr>
                                    </p:anim>
                                    <p:set>
                                      <p:cBhvr>
                                        <p:cTn id="55" dur="1" fill="hold">
                                          <p:stCondLst>
                                            <p:cond delay="0"/>
                                          </p:stCondLst>
                                        </p:cTn>
                                        <p:tgtEl>
                                          <p:spTgt spid="12302"/>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12303">
                                            <p:txEl>
                                              <p:charRg st="0" end="32"/>
                                            </p:txEl>
                                          </p:spTgt>
                                        </p:tgtEl>
                                        <p:attrNameLst>
                                          <p:attrName>style.visibility</p:attrName>
                                        </p:attrNameLst>
                                      </p:cBhvr>
                                      <p:to>
                                        <p:strVal val="visible"/>
                                      </p:to>
                                    </p:set>
                                    <p:animEffect transition="in" filter="wipe(down)">
                                      <p:cBhvr>
                                        <p:cTn id="60" dur="500"/>
                                        <p:tgtEl>
                                          <p:spTgt spid="12303">
                                            <p:txEl>
                                              <p:charRg st="0" end="3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2303">
                                            <p:txEl>
                                              <p:charRg st="32" end="245"/>
                                            </p:txEl>
                                          </p:spTgt>
                                        </p:tgtEl>
                                        <p:attrNameLst>
                                          <p:attrName>style.visibility</p:attrName>
                                        </p:attrNameLst>
                                      </p:cBhvr>
                                      <p:to>
                                        <p:strVal val="visible"/>
                                      </p:to>
                                    </p:set>
                                    <p:animEffect transition="in" filter="wipe(down)">
                                      <p:cBhvr>
                                        <p:cTn id="65" dur="500"/>
                                        <p:tgtEl>
                                          <p:spTgt spid="12303">
                                            <p:txEl>
                                              <p:charRg st="32" end="24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12303">
                                            <p:txEl>
                                              <p:charRg st="245" end="344"/>
                                            </p:txEl>
                                          </p:spTgt>
                                        </p:tgtEl>
                                        <p:attrNameLst>
                                          <p:attrName>style.visibility</p:attrName>
                                        </p:attrNameLst>
                                      </p:cBhvr>
                                      <p:to>
                                        <p:strVal val="visible"/>
                                      </p:to>
                                    </p:set>
                                    <p:animEffect transition="in" filter="wipe(down)">
                                      <p:cBhvr>
                                        <p:cTn id="70" dur="500"/>
                                        <p:tgtEl>
                                          <p:spTgt spid="12303">
                                            <p:txEl>
                                              <p:charRg st="245" end="344"/>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12303">
                                            <p:txEl>
                                              <p:charRg st="344" end="469"/>
                                            </p:txEl>
                                          </p:spTgt>
                                        </p:tgtEl>
                                        <p:attrNameLst>
                                          <p:attrName>style.visibility</p:attrName>
                                        </p:attrNameLst>
                                      </p:cBhvr>
                                      <p:to>
                                        <p:strVal val="visible"/>
                                      </p:to>
                                    </p:set>
                                    <p:animEffect transition="in" filter="wipe(down)">
                                      <p:cBhvr>
                                        <p:cTn id="75" dur="500"/>
                                        <p:tgtEl>
                                          <p:spTgt spid="12303">
                                            <p:txEl>
                                              <p:charRg st="344" end="469"/>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12303">
                                            <p:txEl>
                                              <p:charRg st="469" end="536"/>
                                            </p:txEl>
                                          </p:spTgt>
                                        </p:tgtEl>
                                        <p:attrNameLst>
                                          <p:attrName>style.visibility</p:attrName>
                                        </p:attrNameLst>
                                      </p:cBhvr>
                                      <p:to>
                                        <p:strVal val="visible"/>
                                      </p:to>
                                    </p:set>
                                    <p:animEffect transition="in" filter="wipe(down)">
                                      <p:cBhvr>
                                        <p:cTn id="80" dur="500"/>
                                        <p:tgtEl>
                                          <p:spTgt spid="12303">
                                            <p:txEl>
                                              <p:charRg st="469" end="536"/>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12303">
                                            <p:txEl>
                                              <p:charRg st="536" end="611"/>
                                            </p:txEl>
                                          </p:spTgt>
                                        </p:tgtEl>
                                        <p:attrNameLst>
                                          <p:attrName>style.visibility</p:attrName>
                                        </p:attrNameLst>
                                      </p:cBhvr>
                                      <p:to>
                                        <p:strVal val="visible"/>
                                      </p:to>
                                    </p:set>
                                    <p:animEffect transition="in" filter="wipe(down)">
                                      <p:cBhvr>
                                        <p:cTn id="85" dur="500"/>
                                        <p:tgtEl>
                                          <p:spTgt spid="12303">
                                            <p:txEl>
                                              <p:charRg st="536" end="6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7" grpId="0"/>
      <p:bldP spid="12301" grpId="0" animBg="1"/>
      <p:bldP spid="12301" grpId="1" animBg="1"/>
      <p:bldP spid="12302" grpId="0" animBg="1"/>
      <p:bldP spid="12302" grpId="1" animBg="1"/>
      <p:bldP spid="12303" grpId="0" build="p"/>
      <p:bldP spid="12304" grpId="0"/>
      <p:bldP spid="12305" grpId="0"/>
      <p:bldP spid="12305" grpId="1"/>
      <p:bldP spid="12306" grpId="0"/>
      <p:bldP spid="12306"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62" name="Text Box 10"/>
          <p:cNvSpPr txBox="1"/>
          <p:nvPr/>
        </p:nvSpPr>
        <p:spPr>
          <a:xfrm>
            <a:off x="184150" y="1125538"/>
            <a:ext cx="8763000" cy="28019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eaLnBrk="1" hangingPunct="1">
              <a:spcBef>
                <a:spcPct val="50000"/>
              </a:spcBef>
              <a:buNone/>
            </a:pPr>
            <a:r>
              <a:rPr lang="en-US" altLang="en-US" i="1" dirty="0">
                <a:solidFill>
                  <a:srgbClr val="FF0000"/>
                </a:solidFill>
                <a:latin typeface="Times New Roman" panose="02020603050405020304" pitchFamily="18" charset="0"/>
                <a:cs typeface="Arial" panose="020B0604020202020204" pitchFamily="34" charset="0"/>
              </a:rPr>
              <a:t>- Việc dùng từ ngữ: </a:t>
            </a:r>
            <a:r>
              <a:rPr lang="en-US" altLang="en-US" dirty="0">
                <a:solidFill>
                  <a:srgbClr val="008000"/>
                </a:solidFill>
                <a:latin typeface="Times New Roman" panose="02020603050405020304" pitchFamily="18" charset="0"/>
                <a:cs typeface="Arial" panose="020B0604020202020204" pitchFamily="34" charset="0"/>
              </a:rPr>
              <a:t>các thuật ngữ đơn nghĩa.</a:t>
            </a:r>
            <a:endParaRPr lang="en-US" altLang="en-US" dirty="0">
              <a:solidFill>
                <a:srgbClr val="008000"/>
              </a:solidFill>
              <a:latin typeface="Times New Roman" panose="02020603050405020304" pitchFamily="18" charset="0"/>
              <a:cs typeface="Arial" panose="020B0604020202020204" pitchFamily="34" charset="0"/>
            </a:endParaRPr>
          </a:p>
          <a:p>
            <a:pPr marL="0" lvl="0" indent="0" algn="just" eaLnBrk="1" hangingPunct="1">
              <a:spcBef>
                <a:spcPct val="50000"/>
              </a:spcBef>
              <a:buNone/>
            </a:pPr>
            <a:r>
              <a:rPr lang="en-US" altLang="en-US" i="1" dirty="0">
                <a:solidFill>
                  <a:srgbClr val="FF0000"/>
                </a:solidFill>
                <a:latin typeface="Times New Roman" panose="02020603050405020304" pitchFamily="18" charset="0"/>
                <a:cs typeface="Arial" panose="020B0604020202020204" pitchFamily="34" charset="0"/>
              </a:rPr>
              <a:t>- </a:t>
            </a:r>
            <a:r>
              <a:rPr lang="en-US" altLang="en-US" i="1" dirty="0">
                <a:solidFill>
                  <a:srgbClr val="FF0000"/>
                </a:solidFill>
                <a:latin typeface="Times New Roman" panose="02020603050405020304" pitchFamily="18" charset="0"/>
                <a:cs typeface="Times New Roman" panose="02020603050405020304" pitchFamily="18" charset="0"/>
              </a:rPr>
              <a:t>Việc dùng câu: </a:t>
            </a:r>
            <a:r>
              <a:rPr lang="en-US" altLang="en-US" dirty="0">
                <a:solidFill>
                  <a:srgbClr val="008000"/>
                </a:solidFill>
                <a:latin typeface="Times New Roman" panose="02020603050405020304" pitchFamily="18" charset="0"/>
                <a:cs typeface="Times New Roman" panose="02020603050405020304" pitchFamily="18" charset="0"/>
              </a:rPr>
              <a:t>Mỗi câu thường tương đương với một phán đoán lôgic, nghĩa l</a:t>
            </a:r>
            <a:r>
              <a:rPr lang="en-US" altLang="en-US" dirty="0">
                <a:solidFill>
                  <a:srgbClr val="008000"/>
                </a:solidFill>
                <a:latin typeface="Times New Roman" panose="02020603050405020304" pitchFamily="18" charset="0"/>
                <a:ea typeface="Times New Roman" panose="02020603050405020304" pitchFamily="18" charset="0"/>
              </a:rPr>
              <a:t>à</a:t>
            </a:r>
            <a:r>
              <a:rPr lang="en-US" altLang="en-US" dirty="0">
                <a:solidFill>
                  <a:srgbClr val="008000"/>
                </a:solidFill>
                <a:latin typeface="Times New Roman" panose="02020603050405020304" pitchFamily="18" charset="0"/>
                <a:cs typeface="Times New Roman" panose="02020603050405020304" pitchFamily="18" charset="0"/>
              </a:rPr>
              <a:t> được xây dựng từ hai khái niệm khoa học trở nên theo một quan hệ nhất định.</a:t>
            </a:r>
            <a:endParaRPr lang="en-US" altLang="en-US" dirty="0">
              <a:solidFill>
                <a:srgbClr val="008000"/>
              </a:solidFill>
              <a:latin typeface="Times New Roman" panose="02020603050405020304" pitchFamily="18" charset="0"/>
              <a:ea typeface="Arial" panose="020B0604020202020204" pitchFamily="34" charset="0"/>
            </a:endParaRPr>
          </a:p>
        </p:txBody>
      </p:sp>
      <p:sp>
        <p:nvSpPr>
          <p:cNvPr id="49164" name="Rectangle 12"/>
          <p:cNvSpPr/>
          <p:nvPr/>
        </p:nvSpPr>
        <p:spPr>
          <a:xfrm>
            <a:off x="155575" y="488950"/>
            <a:ext cx="3432175" cy="585788"/>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457200" lvl="0" indent="-457200" algn="just" defTabSz="914400" eaLnBrk="1" hangingPunct="1">
              <a:buNone/>
              <a:tabLst>
                <a:tab pos="1203325" algn="l"/>
              </a:tabLst>
            </a:pPr>
            <a:r>
              <a:rPr lang="en-US" altLang="en-US" b="1" dirty="0">
                <a:solidFill>
                  <a:schemeClr val="accent2"/>
                </a:solidFill>
                <a:latin typeface="Times New Roman" panose="02020603050405020304" pitchFamily="18" charset="0"/>
                <a:cs typeface="Arial" panose="020B0604020202020204" pitchFamily="34" charset="0"/>
              </a:rPr>
              <a:t>2. Tính lí trí, lo gic</a:t>
            </a:r>
            <a:endParaRPr lang="en-US" altLang="en-US" b="1" dirty="0">
              <a:solidFill>
                <a:schemeClr val="accent2"/>
              </a:solidFill>
              <a:latin typeface="Times New Roman" panose="02020603050405020304" pitchFamily="18" charset="0"/>
              <a:ea typeface="Arial" panose="020B0604020202020204" pitchFamily="34" charset="0"/>
            </a:endParaRPr>
          </a:p>
        </p:txBody>
      </p:sp>
      <p:sp>
        <p:nvSpPr>
          <p:cNvPr id="49165" name="AutoShape 13"/>
          <p:cNvSpPr/>
          <p:nvPr/>
        </p:nvSpPr>
        <p:spPr>
          <a:xfrm>
            <a:off x="2908300" y="800100"/>
            <a:ext cx="6011863" cy="2279650"/>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anchor="ctr" anchorCtr="0">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457200" lvl="0" indent="-457200" algn="ctr" defTabSz="914400" eaLnBrk="1" hangingPunct="1">
              <a:buNone/>
              <a:tabLst>
                <a:tab pos="1203325" algn="l"/>
              </a:tabLst>
            </a:pPr>
            <a:r>
              <a:rPr lang="en-US" altLang="en-US" sz="2800" b="1" dirty="0">
                <a:solidFill>
                  <a:srgbClr val="FF0000"/>
                </a:solidFill>
                <a:latin typeface="Times New Roman" panose="02020603050405020304" pitchFamily="18" charset="0"/>
                <a:cs typeface="Times New Roman" panose="02020603050405020304" pitchFamily="18" charset="0"/>
              </a:rPr>
              <a:t>Thảo luận nhóm:</a:t>
            </a:r>
            <a:endParaRPr lang="en-US" altLang="en-US" sz="2800" b="1" dirty="0">
              <a:solidFill>
                <a:srgbClr val="FF0000"/>
              </a:solidFill>
              <a:latin typeface="Times New Roman" panose="02020603050405020304" pitchFamily="18" charset="0"/>
              <a:cs typeface="Times New Roman" panose="02020603050405020304" pitchFamily="18" charset="0"/>
            </a:endParaRPr>
          </a:p>
          <a:p>
            <a:pPr marL="457200" lvl="0" indent="-457200" algn="ctr" defTabSz="914400" eaLnBrk="1" hangingPunct="1">
              <a:buNone/>
              <a:tabLst>
                <a:tab pos="1203325" algn="l"/>
              </a:tabLst>
            </a:pPr>
            <a:r>
              <a:rPr lang="en-US" altLang="en-US" sz="2800" b="1" dirty="0">
                <a:solidFill>
                  <a:srgbClr val="FF0000"/>
                </a:solidFill>
                <a:latin typeface="Times New Roman" panose="02020603050405020304" pitchFamily="18" charset="0"/>
                <a:cs typeface="Times New Roman" panose="02020603050405020304" pitchFamily="18" charset="0"/>
              </a:rPr>
              <a:t>Những biểu hiện của</a:t>
            </a:r>
            <a:endParaRPr lang="en-US" altLang="en-US" sz="2800" b="1" dirty="0">
              <a:solidFill>
                <a:srgbClr val="FF0000"/>
              </a:solidFill>
              <a:latin typeface="Times New Roman" panose="02020603050405020304" pitchFamily="18" charset="0"/>
              <a:cs typeface="Times New Roman" panose="02020603050405020304" pitchFamily="18" charset="0"/>
            </a:endParaRPr>
          </a:p>
          <a:p>
            <a:pPr marL="457200" lvl="0" indent="-457200" algn="ctr" defTabSz="914400" eaLnBrk="1" hangingPunct="1">
              <a:buNone/>
              <a:tabLst>
                <a:tab pos="1203325" algn="l"/>
              </a:tabLst>
            </a:pPr>
            <a:r>
              <a:rPr lang="en-US" altLang="en-US" sz="2800" b="1" dirty="0">
                <a:solidFill>
                  <a:srgbClr val="FF0000"/>
                </a:solidFill>
                <a:latin typeface="Times New Roman" panose="02020603050405020304" pitchFamily="18" charset="0"/>
                <a:cs typeface="Times New Roman" panose="02020603050405020304" pitchFamily="18" charset="0"/>
              </a:rPr>
              <a:t>tính lí trí, logic </a:t>
            </a:r>
            <a:endParaRPr lang="en-US" altLang="en-US" sz="2800" b="1" dirty="0">
              <a:solidFill>
                <a:srgbClr val="FF0000"/>
              </a:solidFill>
              <a:latin typeface="Times New Roman" panose="02020603050405020304" pitchFamily="18" charset="0"/>
              <a:cs typeface="Times New Roman" panose="02020603050405020304" pitchFamily="18" charset="0"/>
            </a:endParaRPr>
          </a:p>
          <a:p>
            <a:pPr marL="457200" lvl="0" indent="-457200" algn="ctr" defTabSz="914400" eaLnBrk="1" hangingPunct="1">
              <a:buNone/>
              <a:tabLst>
                <a:tab pos="1203325" algn="l"/>
              </a:tabLst>
            </a:pPr>
            <a:r>
              <a:rPr lang="en-US" altLang="en-US" sz="2800" b="1" dirty="0">
                <a:solidFill>
                  <a:srgbClr val="FF0000"/>
                </a:solidFill>
                <a:latin typeface="Times New Roman" panose="02020603050405020304" pitchFamily="18" charset="0"/>
                <a:cs typeface="Times New Roman" panose="02020603050405020304" pitchFamily="18" charset="0"/>
              </a:rPr>
              <a:t>trong văn bản thuộc PCNNKH?</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49166" name="Rectangle 14"/>
          <p:cNvSpPr/>
          <p:nvPr/>
        </p:nvSpPr>
        <p:spPr>
          <a:xfrm>
            <a:off x="155575" y="3978275"/>
            <a:ext cx="8820150" cy="16684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defTabSz="914400">
              <a:spcBef>
                <a:spcPct val="0"/>
              </a:spcBef>
              <a:buNone/>
              <a:tabLst>
                <a:tab pos="228600" algn="l"/>
                <a:tab pos="3098800" algn="l"/>
              </a:tabLst>
            </a:pPr>
            <a:r>
              <a:rPr lang="en-US" altLang="en-US" sz="2800" b="1" dirty="0">
                <a:latin typeface="Times New Roman" panose="02020603050405020304" pitchFamily="18" charset="0"/>
                <a:cs typeface="Arial" panose="020B0604020202020204" pitchFamily="34" charset="0"/>
              </a:rPr>
              <a:t>  </a:t>
            </a:r>
            <a:r>
              <a:rPr lang="en-US" altLang="en-US" i="1" dirty="0">
                <a:solidFill>
                  <a:srgbClr val="FF0000"/>
                </a:solidFill>
                <a:latin typeface="Times New Roman" panose="02020603050405020304" pitchFamily="18" charset="0"/>
                <a:cs typeface="Arial" panose="020B0604020202020204" pitchFamily="34" charset="0"/>
              </a:rPr>
              <a:t>- </a:t>
            </a:r>
            <a:r>
              <a:rPr lang="en-US" altLang="en-US" i="1" dirty="0">
                <a:solidFill>
                  <a:srgbClr val="FF0000"/>
                </a:solidFill>
                <a:latin typeface="Times New Roman" panose="02020603050405020304" pitchFamily="18" charset="0"/>
                <a:cs typeface="Times New Roman" panose="02020603050405020304" pitchFamily="18" charset="0"/>
              </a:rPr>
              <a:t>Việc trình b</a:t>
            </a:r>
            <a:r>
              <a:rPr lang="en-US" altLang="en-US" i="1" dirty="0">
                <a:solidFill>
                  <a:srgbClr val="FF0000"/>
                </a:solidFill>
                <a:latin typeface="Times New Roman" panose="02020603050405020304" pitchFamily="18" charset="0"/>
                <a:ea typeface="Times New Roman" panose="02020603050405020304" pitchFamily="18" charset="0"/>
              </a:rPr>
              <a:t>à</a:t>
            </a:r>
            <a:r>
              <a:rPr lang="en-US" altLang="en-US" i="1" dirty="0">
                <a:solidFill>
                  <a:srgbClr val="FF0000"/>
                </a:solidFill>
                <a:latin typeface="Times New Roman" panose="02020603050405020304" pitchFamily="18" charset="0"/>
                <a:cs typeface="Times New Roman" panose="02020603050405020304" pitchFamily="18" charset="0"/>
              </a:rPr>
              <a:t>y các đoạn văn, văn bản </a:t>
            </a:r>
            <a:r>
              <a:rPr lang="en-US" altLang="en-US" dirty="0">
                <a:solidFill>
                  <a:srgbClr val="008000"/>
                </a:solidFill>
                <a:latin typeface="Times New Roman" panose="02020603050405020304" pitchFamily="18" charset="0"/>
                <a:cs typeface="Times New Roman" panose="02020603050405020304" pitchFamily="18" charset="0"/>
              </a:rPr>
              <a:t>thường rõ r</a:t>
            </a:r>
            <a:r>
              <a:rPr lang="en-US" altLang="en-US" dirty="0">
                <a:solidFill>
                  <a:srgbClr val="008000"/>
                </a:solidFill>
                <a:latin typeface="Times New Roman" panose="02020603050405020304" pitchFamily="18" charset="0"/>
                <a:ea typeface="Times New Roman" panose="02020603050405020304" pitchFamily="18" charset="0"/>
              </a:rPr>
              <a:t>à</a:t>
            </a:r>
            <a:r>
              <a:rPr lang="en-US" altLang="en-US" dirty="0">
                <a:solidFill>
                  <a:srgbClr val="008000"/>
                </a:solidFill>
                <a:latin typeface="Times New Roman" panose="02020603050405020304" pitchFamily="18" charset="0"/>
                <a:cs typeface="Times New Roman" panose="02020603050405020304" pitchFamily="18" charset="0"/>
              </a:rPr>
              <a:t>ng v</a:t>
            </a:r>
            <a:r>
              <a:rPr lang="en-US" altLang="en-US" dirty="0">
                <a:solidFill>
                  <a:srgbClr val="008000"/>
                </a:solidFill>
                <a:latin typeface="Times New Roman" panose="02020603050405020304" pitchFamily="18" charset="0"/>
                <a:ea typeface="Times New Roman" panose="02020603050405020304" pitchFamily="18" charset="0"/>
              </a:rPr>
              <a:t>à</a:t>
            </a:r>
            <a:r>
              <a:rPr lang="en-US" altLang="en-US" dirty="0">
                <a:solidFill>
                  <a:srgbClr val="008000"/>
                </a:solidFill>
                <a:latin typeface="Times New Roman" panose="02020603050405020304" pitchFamily="18" charset="0"/>
                <a:cs typeface="Times New Roman" panose="02020603050405020304" pitchFamily="18" charset="0"/>
              </a:rPr>
              <a:t> cách lập luận thường hợp lí, chắt chẽ.</a:t>
            </a:r>
            <a:endParaRPr lang="en-US" altLang="en-US" dirty="0">
              <a:solidFill>
                <a:srgbClr val="008000"/>
              </a:solidFill>
              <a:latin typeface="VNI-Times" pitchFamily="2" charset="0"/>
              <a:cs typeface="Times New Roman" panose="02020603050405020304" pitchFamily="18" charset="0"/>
            </a:endParaRPr>
          </a:p>
          <a:p>
            <a:pPr marL="0" lvl="0" indent="0" defTabSz="914400" eaLnBrk="1" hangingPunct="1">
              <a:buNone/>
              <a:tabLst>
                <a:tab pos="228600" algn="l"/>
                <a:tab pos="3098800" algn="l"/>
              </a:tabLst>
            </a:pPr>
            <a:r>
              <a:rPr lang="en-US" altLang="en-US" b="1" dirty="0">
                <a:latin typeface="Times New Roman" panose="02020603050405020304" pitchFamily="18" charset="0"/>
                <a:cs typeface="Arial" panose="020B0604020202020204" pitchFamily="34" charset="0"/>
              </a:rPr>
              <a:t> </a:t>
            </a:r>
            <a:endParaRPr lang="en-US" altLang="en-US" b="1" dirty="0">
              <a:latin typeface="Times New Roman" panose="02020603050405020304" pitchFamily="18" charset="0"/>
              <a:ea typeface="Arial" panose="020B0604020202020204" pitchFamily="34" charset="0"/>
            </a:endParaRPr>
          </a:p>
        </p:txBody>
      </p:sp>
      <p:sp>
        <p:nvSpPr>
          <p:cNvPr id="49163" name="AutoShape 11">
            <a:hlinkClick r:id="" action="ppaction://noaction"/>
          </p:cNvPr>
          <p:cNvSpPr/>
          <p:nvPr/>
        </p:nvSpPr>
        <p:spPr>
          <a:xfrm>
            <a:off x="8208963" y="6202363"/>
            <a:ext cx="914400" cy="609600"/>
          </a:xfrm>
          <a:prstGeom prst="rightArrow">
            <a:avLst>
              <a:gd name="adj1" fmla="val 50000"/>
              <a:gd name="adj2" fmla="val 37500"/>
            </a:avLst>
          </a:prstGeom>
          <a:solidFill>
            <a:srgbClr val="0099CC"/>
          </a:solidFill>
          <a:ln w="9525">
            <a:noFill/>
          </a:ln>
        </p:spPr>
        <p:txBody>
          <a:bodyPr wrap="none" anchor="ctr" anchorCtr="0">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eaLnBrk="1" hangingPunct="1">
              <a:buNone/>
            </a:pPr>
            <a:endParaRPr lang="en-US" altLang="en-US" sz="2400" b="1" dirty="0">
              <a:latin typeface="Times New Roman" panose="02020603050405020304" pitchFamily="18" charset="0"/>
              <a:ea typeface="Arial" panose="020B0604020202020204" pitchFamily="34" charset="0"/>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9164"/>
                                        </p:tgtEl>
                                        <p:attrNameLst>
                                          <p:attrName>style.visibility</p:attrName>
                                        </p:attrNameLst>
                                      </p:cBhvr>
                                      <p:to>
                                        <p:strVal val="visible"/>
                                      </p:to>
                                    </p:set>
                                    <p:animEffect transition="in" filter="checkerboard(across)">
                                      <p:cBhvr>
                                        <p:cTn id="7" dur="500"/>
                                        <p:tgtEl>
                                          <p:spTgt spid="4916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9165"/>
                                        </p:tgtEl>
                                        <p:attrNameLst>
                                          <p:attrName>style.visibility</p:attrName>
                                        </p:attrNameLst>
                                      </p:cBhvr>
                                      <p:to>
                                        <p:strVal val="visible"/>
                                      </p:to>
                                    </p:set>
                                    <p:animEffect transition="in" filter="checkerboard(across)">
                                      <p:cBhvr>
                                        <p:cTn id="12" dur="500"/>
                                        <p:tgtEl>
                                          <p:spTgt spid="4916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16" fill="hold" grpId="1" nodeType="clickEffect">
                                  <p:stCondLst>
                                    <p:cond delay="0"/>
                                  </p:stCondLst>
                                  <p:childTnLst>
                                    <p:animEffect transition="out" filter="diamond(in)">
                                      <p:cBhvr>
                                        <p:cTn id="16" dur="500"/>
                                        <p:tgtEl>
                                          <p:spTgt spid="49165"/>
                                        </p:tgtEl>
                                      </p:cBhvr>
                                    </p:animEffect>
                                    <p:set>
                                      <p:cBhvr>
                                        <p:cTn id="17" dur="1" fill="hold">
                                          <p:stCondLst>
                                            <p:cond delay="499"/>
                                          </p:stCondLst>
                                        </p:cTn>
                                        <p:tgtEl>
                                          <p:spTgt spid="4916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49162">
                                            <p:txEl>
                                              <p:charRg st="0" end="45"/>
                                            </p:txEl>
                                          </p:spTgt>
                                        </p:tgtEl>
                                        <p:attrNameLst>
                                          <p:attrName>style.visibility</p:attrName>
                                        </p:attrNameLst>
                                      </p:cBhvr>
                                      <p:to>
                                        <p:strVal val="visible"/>
                                      </p:to>
                                    </p:set>
                                    <p:animEffect transition="in" filter="plus(in)">
                                      <p:cBhvr>
                                        <p:cTn id="22" dur="600"/>
                                        <p:tgtEl>
                                          <p:spTgt spid="49162">
                                            <p:txEl>
                                              <p:charRg st="0" end="4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49162">
                                            <p:txEl>
                                              <p:charRg st="45" end="199"/>
                                            </p:txEl>
                                          </p:spTgt>
                                        </p:tgtEl>
                                        <p:attrNameLst>
                                          <p:attrName>style.visibility</p:attrName>
                                        </p:attrNameLst>
                                      </p:cBhvr>
                                      <p:to>
                                        <p:strVal val="visible"/>
                                      </p:to>
                                    </p:set>
                                    <p:animEffect transition="in" filter="plus(in)">
                                      <p:cBhvr>
                                        <p:cTn id="27" dur="1000"/>
                                        <p:tgtEl>
                                          <p:spTgt spid="49162">
                                            <p:txEl>
                                              <p:charRg st="45" end="19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49163"/>
                                        </p:tgtEl>
                                        <p:attrNameLst>
                                          <p:attrName>style.visibility</p:attrName>
                                        </p:attrNameLst>
                                      </p:cBhvr>
                                      <p:to>
                                        <p:strVal val="visible"/>
                                      </p:to>
                                    </p:set>
                                    <p:animEffect transition="in" filter="diamond(in)">
                                      <p:cBhvr>
                                        <p:cTn id="32" dur="500"/>
                                        <p:tgtEl>
                                          <p:spTgt spid="49163"/>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nodeType="clickEffect">
                                  <p:stCondLst>
                                    <p:cond delay="0"/>
                                  </p:stCondLst>
                                  <p:childTnLst>
                                    <p:set>
                                      <p:cBhvr>
                                        <p:cTn id="36" dur="1" fill="hold">
                                          <p:stCondLst>
                                            <p:cond delay="0"/>
                                          </p:stCondLst>
                                        </p:cTn>
                                        <p:tgtEl>
                                          <p:spTgt spid="49166">
                                            <p:txEl>
                                              <p:charRg st="0" end="98"/>
                                            </p:txEl>
                                          </p:spTgt>
                                        </p:tgtEl>
                                        <p:attrNameLst>
                                          <p:attrName>style.visibility</p:attrName>
                                        </p:attrNameLst>
                                      </p:cBhvr>
                                      <p:to>
                                        <p:strVal val="visible"/>
                                      </p:to>
                                    </p:set>
                                    <p:animEffect transition="in" filter="plus(in)">
                                      <p:cBhvr>
                                        <p:cTn id="37" dur="700"/>
                                        <p:tgtEl>
                                          <p:spTgt spid="49166">
                                            <p:txEl>
                                              <p:charRg st="0" end="9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nodeType="clickEffect">
                                  <p:stCondLst>
                                    <p:cond delay="0"/>
                                  </p:stCondLst>
                                  <p:childTnLst>
                                    <p:set>
                                      <p:cBhvr>
                                        <p:cTn id="41" dur="1" fill="hold">
                                          <p:stCondLst>
                                            <p:cond delay="0"/>
                                          </p:stCondLst>
                                        </p:cTn>
                                        <p:tgtEl>
                                          <p:spTgt spid="49166">
                                            <p:txEl>
                                              <p:charRg st="98" end="100"/>
                                            </p:txEl>
                                          </p:spTgt>
                                        </p:tgtEl>
                                        <p:attrNameLst>
                                          <p:attrName>style.visibility</p:attrName>
                                        </p:attrNameLst>
                                      </p:cBhvr>
                                      <p:to>
                                        <p:strVal val="visible"/>
                                      </p:to>
                                    </p:set>
                                    <p:animEffect transition="in" filter="plus(in)">
                                      <p:cBhvr>
                                        <p:cTn id="42" dur="800"/>
                                        <p:tgtEl>
                                          <p:spTgt spid="49166">
                                            <p:txEl>
                                              <p:charRg st="98" end="10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2" grpId="0" build="p"/>
      <p:bldP spid="49164" grpId="0"/>
      <p:bldP spid="49165" grpId="0" animBg="1"/>
      <p:bldP spid="49165"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22" name="Rectangle 10"/>
          <p:cNvSpPr/>
          <p:nvPr/>
        </p:nvSpPr>
        <p:spPr>
          <a:xfrm>
            <a:off x="381000" y="1143000"/>
            <a:ext cx="8305800" cy="4524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342900" lvl="0" indent="-342900" algn="just" eaLnBrk="1" hangingPunct="1">
              <a:spcBef>
                <a:spcPct val="0"/>
              </a:spcBef>
              <a:buNone/>
            </a:pPr>
            <a:r>
              <a:rPr lang="en-US" altLang="en-US" sz="2800" b="1" dirty="0">
                <a:latin typeface="Times New Roman" panose="02020603050405020304" pitchFamily="18" charset="0"/>
                <a:cs typeface="Arial" panose="020B0604020202020204" pitchFamily="34" charset="0"/>
              </a:rPr>
              <a:t>    </a:t>
            </a:r>
            <a:r>
              <a:rPr lang="vi-VN" altLang="en-US" dirty="0">
                <a:solidFill>
                  <a:srgbClr val="008000"/>
                </a:solidFill>
                <a:latin typeface="Times New Roman" panose="02020603050405020304" pitchFamily="18" charset="0"/>
                <a:cs typeface="Arial" panose="020B0604020202020204" pitchFamily="34" charset="0"/>
              </a:rPr>
              <a:t>Ngôn ngữ trong văn bản khoa học có m</a:t>
            </a:r>
            <a:r>
              <a:rPr lang="vi-VN" altLang="en-US" dirty="0">
                <a:solidFill>
                  <a:srgbClr val="008000"/>
                </a:solidFill>
                <a:latin typeface="Times New Roman" panose="02020603050405020304" pitchFamily="18" charset="0"/>
                <a:ea typeface="Arial" panose="020B0604020202020204" pitchFamily="34" charset="0"/>
              </a:rPr>
              <a:t>à</a:t>
            </a:r>
            <a:r>
              <a:rPr lang="vi-VN" altLang="en-US" dirty="0">
                <a:solidFill>
                  <a:srgbClr val="008000"/>
                </a:solidFill>
                <a:latin typeface="Times New Roman" panose="02020603050405020304" pitchFamily="18" charset="0"/>
                <a:cs typeface="Arial" panose="020B0604020202020204" pitchFamily="34" charset="0"/>
              </a:rPr>
              <a:t>u sắc trung ho</a:t>
            </a:r>
            <a:r>
              <a:rPr lang="vi-VN" altLang="en-US" dirty="0">
                <a:solidFill>
                  <a:srgbClr val="008000"/>
                </a:solidFill>
                <a:latin typeface="Times New Roman" panose="02020603050405020304" pitchFamily="18" charset="0"/>
                <a:ea typeface="Arial" panose="020B0604020202020204" pitchFamily="34" charset="0"/>
              </a:rPr>
              <a:t>à</a:t>
            </a:r>
            <a:r>
              <a:rPr lang="vi-VN" altLang="en-US" dirty="0">
                <a:solidFill>
                  <a:srgbClr val="008000"/>
                </a:solidFill>
                <a:latin typeface="Times New Roman" panose="02020603050405020304" pitchFamily="18" charset="0"/>
                <a:cs typeface="Arial" panose="020B0604020202020204" pitchFamily="34" charset="0"/>
              </a:rPr>
              <a:t>, ít biểu lộ sắc thái cảm xúc cá thể</a:t>
            </a:r>
            <a:r>
              <a:rPr lang="en-US" altLang="en-US" dirty="0">
                <a:solidFill>
                  <a:srgbClr val="008000"/>
                </a:solidFill>
                <a:latin typeface="Times New Roman" panose="02020603050405020304" pitchFamily="18" charset="0"/>
                <a:cs typeface="Arial" panose="020B0604020202020204" pitchFamily="34" charset="0"/>
              </a:rPr>
              <a:t>.</a:t>
            </a:r>
            <a:endParaRPr lang="vi-VN" altLang="en-US" dirty="0">
              <a:solidFill>
                <a:srgbClr val="008000"/>
              </a:solidFill>
              <a:latin typeface="Times New Roman" panose="02020603050405020304" pitchFamily="18" charset="0"/>
              <a:cs typeface="Arial" panose="020B0604020202020204" pitchFamily="34" charset="0"/>
            </a:endParaRPr>
          </a:p>
          <a:p>
            <a:pPr marL="342900" lvl="0" indent="-342900" algn="just" eaLnBrk="1" hangingPunct="1">
              <a:spcBef>
                <a:spcPct val="0"/>
              </a:spcBef>
              <a:buNone/>
            </a:pPr>
            <a:r>
              <a:rPr lang="vi-VN" altLang="en-US" dirty="0">
                <a:solidFill>
                  <a:srgbClr val="008000"/>
                </a:solidFill>
                <a:latin typeface="Times New Roman" panose="02020603050405020304" pitchFamily="18" charset="0"/>
                <a:cs typeface="Arial" panose="020B0604020202020204" pitchFamily="34" charset="0"/>
              </a:rPr>
              <a:t>   </a:t>
            </a:r>
            <a:r>
              <a:rPr lang="vi-VN" altLang="en-US" i="1" dirty="0">
                <a:solidFill>
                  <a:srgbClr val="FF0000"/>
                </a:solidFill>
                <a:latin typeface="Times New Roman" panose="02020603050405020304" pitchFamily="18" charset="0"/>
                <a:cs typeface="Arial" panose="020B0604020202020204" pitchFamily="34" charset="0"/>
              </a:rPr>
              <a:t>- Về từ ngữ: </a:t>
            </a:r>
            <a:r>
              <a:rPr lang="vi-VN" altLang="en-US" dirty="0">
                <a:solidFill>
                  <a:srgbClr val="008000"/>
                </a:solidFill>
                <a:latin typeface="Times New Roman" panose="02020603050405020304" pitchFamily="18" charset="0"/>
                <a:cs typeface="Arial" panose="020B0604020202020204" pitchFamily="34" charset="0"/>
              </a:rPr>
              <a:t>Dùng các thuật ngữ đơn nghĩa, không dùng các từ ngữ đa nghĩa, nghĩa chuyển có sắc thái biểu cảm khác nhau</a:t>
            </a:r>
            <a:r>
              <a:rPr lang="en-US" altLang="en-US" dirty="0">
                <a:solidFill>
                  <a:srgbClr val="008000"/>
                </a:solidFill>
                <a:latin typeface="Times New Roman" panose="02020603050405020304" pitchFamily="18" charset="0"/>
                <a:cs typeface="Arial" panose="020B0604020202020204" pitchFamily="34" charset="0"/>
              </a:rPr>
              <a:t>.</a:t>
            </a:r>
            <a:endParaRPr lang="vi-VN" altLang="en-US" dirty="0">
              <a:solidFill>
                <a:srgbClr val="008000"/>
              </a:solidFill>
              <a:latin typeface="Times New Roman" panose="02020603050405020304" pitchFamily="18" charset="0"/>
              <a:cs typeface="Arial" panose="020B0604020202020204" pitchFamily="34" charset="0"/>
            </a:endParaRPr>
          </a:p>
          <a:p>
            <a:pPr marL="342900" lvl="0" indent="-342900" algn="just" eaLnBrk="1" hangingPunct="1">
              <a:spcBef>
                <a:spcPct val="0"/>
              </a:spcBef>
              <a:buNone/>
            </a:pPr>
            <a:r>
              <a:rPr lang="vi-VN" altLang="en-US" dirty="0">
                <a:solidFill>
                  <a:srgbClr val="008000"/>
                </a:solidFill>
                <a:latin typeface="Times New Roman" panose="02020603050405020304" pitchFamily="18" charset="0"/>
                <a:cs typeface="Arial" panose="020B0604020202020204" pitchFamily="34" charset="0"/>
              </a:rPr>
              <a:t>   </a:t>
            </a:r>
            <a:r>
              <a:rPr lang="vi-VN" altLang="en-US" i="1" dirty="0">
                <a:solidFill>
                  <a:srgbClr val="FF0000"/>
                </a:solidFill>
                <a:latin typeface="Times New Roman" panose="02020603050405020304" pitchFamily="18" charset="0"/>
                <a:cs typeface="Arial" panose="020B0604020202020204" pitchFamily="34" charset="0"/>
              </a:rPr>
              <a:t>- Về câu: </a:t>
            </a:r>
            <a:r>
              <a:rPr lang="vi-VN" altLang="en-US" dirty="0">
                <a:solidFill>
                  <a:srgbClr val="008000"/>
                </a:solidFill>
                <a:latin typeface="Times New Roman" panose="02020603050405020304" pitchFamily="18" charset="0"/>
                <a:cs typeface="Arial" panose="020B0604020202020204" pitchFamily="34" charset="0"/>
              </a:rPr>
              <a:t>Chỉ mang thông tin khoa học thuần túy với nghĩa tường minh, cấu trúc đơn giản, rõ r</a:t>
            </a:r>
            <a:r>
              <a:rPr lang="en-US" altLang="en-US" dirty="0">
                <a:solidFill>
                  <a:srgbClr val="008000"/>
                </a:solidFill>
                <a:latin typeface="Times New Roman" panose="02020603050405020304" pitchFamily="18" charset="0"/>
                <a:ea typeface="Arial" panose="020B0604020202020204" pitchFamily="34" charset="0"/>
              </a:rPr>
              <a:t>à</a:t>
            </a:r>
            <a:r>
              <a:rPr lang="vi-VN" altLang="en-US" dirty="0">
                <a:solidFill>
                  <a:srgbClr val="008000"/>
                </a:solidFill>
                <a:latin typeface="Times New Roman" panose="02020603050405020304" pitchFamily="18" charset="0"/>
                <a:cs typeface="Arial" panose="020B0604020202020204" pitchFamily="34" charset="0"/>
              </a:rPr>
              <a:t>ng</a:t>
            </a:r>
            <a:r>
              <a:rPr lang="en-US" altLang="en-US" dirty="0">
                <a:solidFill>
                  <a:srgbClr val="008000"/>
                </a:solidFill>
                <a:latin typeface="Times New Roman" panose="02020603050405020304" pitchFamily="18" charset="0"/>
                <a:cs typeface="Arial" panose="020B0604020202020204" pitchFamily="34" charset="0"/>
              </a:rPr>
              <a:t>.</a:t>
            </a:r>
            <a:endParaRPr lang="vi-VN" altLang="en-US" dirty="0">
              <a:solidFill>
                <a:srgbClr val="008000"/>
              </a:solidFill>
              <a:latin typeface="Times New Roman" panose="02020603050405020304" pitchFamily="18" charset="0"/>
              <a:cs typeface="Arial" panose="020B0604020202020204" pitchFamily="34" charset="0"/>
            </a:endParaRPr>
          </a:p>
          <a:p>
            <a:pPr marL="342900" lvl="0" indent="-342900" algn="just" eaLnBrk="1" hangingPunct="1">
              <a:spcBef>
                <a:spcPct val="0"/>
              </a:spcBef>
              <a:buNone/>
            </a:pPr>
            <a:r>
              <a:rPr lang="vi-VN" altLang="en-US" dirty="0">
                <a:solidFill>
                  <a:srgbClr val="008000"/>
                </a:solidFill>
                <a:latin typeface="Times New Roman" panose="02020603050405020304" pitchFamily="18" charset="0"/>
                <a:cs typeface="Arial" panose="020B0604020202020204" pitchFamily="34" charset="0"/>
              </a:rPr>
              <a:t>   </a:t>
            </a:r>
            <a:r>
              <a:rPr lang="vi-VN" altLang="en-US" i="1" dirty="0">
                <a:solidFill>
                  <a:srgbClr val="FF0000"/>
                </a:solidFill>
                <a:latin typeface="Times New Roman" panose="02020603050405020304" pitchFamily="18" charset="0"/>
                <a:cs typeface="Arial" panose="020B0604020202020204" pitchFamily="34" charset="0"/>
              </a:rPr>
              <a:t>- Về đoạn văn, văn bản: </a:t>
            </a:r>
            <a:r>
              <a:rPr lang="vi-VN" altLang="en-US" dirty="0">
                <a:solidFill>
                  <a:srgbClr val="008000"/>
                </a:solidFill>
                <a:latin typeface="Times New Roman" panose="02020603050405020304" pitchFamily="18" charset="0"/>
                <a:cs typeface="Arial" panose="020B0604020202020204" pitchFamily="34" charset="0"/>
              </a:rPr>
              <a:t>Mạch lạc, chặt chẽ</a:t>
            </a:r>
            <a:r>
              <a:rPr lang="en-US" altLang="en-US" dirty="0">
                <a:solidFill>
                  <a:srgbClr val="008000"/>
                </a:solidFill>
                <a:latin typeface="Times New Roman" panose="02020603050405020304" pitchFamily="18" charset="0"/>
                <a:cs typeface="Arial" panose="020B0604020202020204" pitchFamily="34" charset="0"/>
              </a:rPr>
              <a:t>.</a:t>
            </a:r>
            <a:endParaRPr lang="vi-VN" altLang="en-US" dirty="0">
              <a:solidFill>
                <a:srgbClr val="008000"/>
              </a:solidFill>
              <a:latin typeface="Times New Roman" panose="02020603050405020304" pitchFamily="18" charset="0"/>
              <a:ea typeface="Arial" panose="020B0604020202020204" pitchFamily="34" charset="0"/>
            </a:endParaRPr>
          </a:p>
        </p:txBody>
      </p:sp>
      <p:sp>
        <p:nvSpPr>
          <p:cNvPr id="13324" name="Rectangle 12"/>
          <p:cNvSpPr/>
          <p:nvPr/>
        </p:nvSpPr>
        <p:spPr>
          <a:xfrm>
            <a:off x="381000" y="304800"/>
            <a:ext cx="6186488" cy="646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457200" lvl="0" indent="-457200" algn="just" defTabSz="914400" eaLnBrk="1" hangingPunct="1">
              <a:spcBef>
                <a:spcPct val="0"/>
              </a:spcBef>
              <a:buNone/>
              <a:tabLst>
                <a:tab pos="1203325" algn="l"/>
              </a:tabLst>
            </a:pPr>
            <a:r>
              <a:rPr lang="en-US" altLang="en-US" sz="3600" b="1" dirty="0">
                <a:solidFill>
                  <a:schemeClr val="accent2"/>
                </a:solidFill>
                <a:latin typeface="Times New Roman" panose="02020603050405020304" pitchFamily="18" charset="0"/>
                <a:cs typeface="Arial" panose="020B0604020202020204" pitchFamily="34" charset="0"/>
              </a:rPr>
              <a:t>3. Tính khách quan, phi cá thể</a:t>
            </a:r>
            <a:endParaRPr lang="en-US" altLang="en-US" sz="3600" b="1" dirty="0">
              <a:solidFill>
                <a:schemeClr val="accent2"/>
              </a:solidFill>
              <a:latin typeface="Times New Roman" panose="02020603050405020304" pitchFamily="18" charset="0"/>
              <a:ea typeface="Arial" panose="020B0604020202020204" pitchFamily="34" charset="0"/>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324"/>
                                        </p:tgtEl>
                                        <p:attrNameLst>
                                          <p:attrName>style.visibility</p:attrName>
                                        </p:attrNameLst>
                                      </p:cBhvr>
                                      <p:to>
                                        <p:strVal val="visible"/>
                                      </p:to>
                                    </p:set>
                                    <p:animEffect transition="in" filter="diamond(in)">
                                      <p:cBhvr>
                                        <p:cTn id="7" dur="600"/>
                                        <p:tgtEl>
                                          <p:spTgt spid="1332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3322">
                                            <p:txEl>
                                              <p:charRg st="0" end="94"/>
                                            </p:txEl>
                                          </p:spTgt>
                                        </p:tgtEl>
                                        <p:attrNameLst>
                                          <p:attrName>style.visibility</p:attrName>
                                        </p:attrNameLst>
                                      </p:cBhvr>
                                      <p:to>
                                        <p:strVal val="visible"/>
                                      </p:to>
                                    </p:set>
                                    <p:animEffect transition="in" filter="diamond(in)">
                                      <p:cBhvr>
                                        <p:cTn id="12" dur="700"/>
                                        <p:tgtEl>
                                          <p:spTgt spid="13322">
                                            <p:txEl>
                                              <p:charRg st="0" end="9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3322">
                                            <p:txEl>
                                              <p:charRg st="94" end="217"/>
                                            </p:txEl>
                                          </p:spTgt>
                                        </p:tgtEl>
                                        <p:attrNameLst>
                                          <p:attrName>style.visibility</p:attrName>
                                        </p:attrNameLst>
                                      </p:cBhvr>
                                      <p:to>
                                        <p:strVal val="visible"/>
                                      </p:to>
                                    </p:set>
                                    <p:animEffect transition="in" filter="diamond(in)">
                                      <p:cBhvr>
                                        <p:cTn id="17" dur="400"/>
                                        <p:tgtEl>
                                          <p:spTgt spid="13322">
                                            <p:txEl>
                                              <p:charRg st="94" end="21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3322">
                                            <p:txEl>
                                              <p:charRg st="217" end="318"/>
                                            </p:txEl>
                                          </p:spTgt>
                                        </p:tgtEl>
                                        <p:attrNameLst>
                                          <p:attrName>style.visibility</p:attrName>
                                        </p:attrNameLst>
                                      </p:cBhvr>
                                      <p:to>
                                        <p:strVal val="visible"/>
                                      </p:to>
                                    </p:set>
                                    <p:animEffect transition="in" filter="diamond(in)">
                                      <p:cBhvr>
                                        <p:cTn id="22" dur="300"/>
                                        <p:tgtEl>
                                          <p:spTgt spid="13322">
                                            <p:txEl>
                                              <p:charRg st="217" end="31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3322">
                                            <p:txEl>
                                              <p:charRg st="318" end="365"/>
                                            </p:txEl>
                                          </p:spTgt>
                                        </p:tgtEl>
                                        <p:attrNameLst>
                                          <p:attrName>style.visibility</p:attrName>
                                        </p:attrNameLst>
                                      </p:cBhvr>
                                      <p:to>
                                        <p:strVal val="visible"/>
                                      </p:to>
                                    </p:set>
                                    <p:animEffect transition="in" filter="diamond(in)">
                                      <p:cBhvr>
                                        <p:cTn id="27" dur="600"/>
                                        <p:tgtEl>
                                          <p:spTgt spid="13322">
                                            <p:txEl>
                                              <p:charRg st="318" end="36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2" grpId="0" uiExpand="1" build="p"/>
      <p:bldP spid="1332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6" name="AutoShape 6"/>
          <p:cNvSpPr/>
          <p:nvPr/>
        </p:nvSpPr>
        <p:spPr>
          <a:xfrm>
            <a:off x="401638" y="1866900"/>
            <a:ext cx="2362200" cy="1181100"/>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2400" b="1" dirty="0">
                <a:latin typeface="Times New Roman" panose="02020603050405020304" pitchFamily="18" charset="0"/>
                <a:cs typeface="Arial" panose="020B0604020202020204" pitchFamily="34" charset="0"/>
              </a:rPr>
              <a:t>Tính khái quát,</a:t>
            </a:r>
            <a:endParaRPr lang="en-US" altLang="en-US" sz="2400" b="1" dirty="0">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400" b="1" dirty="0">
                <a:latin typeface="Times New Roman" panose="02020603050405020304" pitchFamily="18" charset="0"/>
                <a:cs typeface="Arial" panose="020B0604020202020204" pitchFamily="34" charset="0"/>
              </a:rPr>
              <a:t>trừu tượng</a:t>
            </a:r>
            <a:endParaRPr lang="en-US" altLang="en-US" sz="2400" b="1" dirty="0">
              <a:latin typeface="Times New Roman" panose="02020603050405020304" pitchFamily="18" charset="0"/>
              <a:ea typeface="Arial" panose="020B0604020202020204" pitchFamily="34" charset="0"/>
            </a:endParaRPr>
          </a:p>
        </p:txBody>
      </p:sp>
      <p:sp>
        <p:nvSpPr>
          <p:cNvPr id="40967" name="AutoShape 7"/>
          <p:cNvSpPr/>
          <p:nvPr/>
        </p:nvSpPr>
        <p:spPr>
          <a:xfrm>
            <a:off x="6248400" y="1828800"/>
            <a:ext cx="2514600" cy="1181100"/>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2400" b="1" dirty="0">
                <a:latin typeface="Times New Roman" panose="02020603050405020304" pitchFamily="18" charset="0"/>
                <a:cs typeface="Arial" panose="020B0604020202020204" pitchFamily="34" charset="0"/>
              </a:rPr>
              <a:t>Tính khách quan,</a:t>
            </a:r>
            <a:endParaRPr lang="en-US" altLang="en-US" sz="2400" b="1" dirty="0">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400" b="1" dirty="0">
                <a:latin typeface="Times New Roman" panose="02020603050405020304" pitchFamily="18" charset="0"/>
                <a:cs typeface="Arial" panose="020B0604020202020204" pitchFamily="34" charset="0"/>
              </a:rPr>
              <a:t>phi cá thể</a:t>
            </a:r>
            <a:endParaRPr lang="en-US" altLang="en-US" sz="2400" b="1" dirty="0">
              <a:latin typeface="Times New Roman" panose="02020603050405020304" pitchFamily="18" charset="0"/>
              <a:ea typeface="Arial" panose="020B0604020202020204" pitchFamily="34" charset="0"/>
            </a:endParaRPr>
          </a:p>
        </p:txBody>
      </p:sp>
      <p:sp>
        <p:nvSpPr>
          <p:cNvPr id="40968" name="AutoShape 8"/>
          <p:cNvSpPr/>
          <p:nvPr/>
        </p:nvSpPr>
        <p:spPr>
          <a:xfrm>
            <a:off x="3200400" y="1828800"/>
            <a:ext cx="2590800" cy="1181100"/>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2400" b="1" dirty="0">
                <a:latin typeface="Times New Roman" panose="02020603050405020304" pitchFamily="18" charset="0"/>
                <a:cs typeface="Arial" panose="020B0604020202020204" pitchFamily="34" charset="0"/>
              </a:rPr>
              <a:t>Tính lí trí,</a:t>
            </a:r>
            <a:endParaRPr lang="en-US" altLang="en-US" sz="2400" b="1" dirty="0">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400" b="1" dirty="0">
                <a:latin typeface="Times New Roman" panose="02020603050405020304" pitchFamily="18" charset="0"/>
                <a:cs typeface="Arial" panose="020B0604020202020204" pitchFamily="34" charset="0"/>
              </a:rPr>
              <a:t>logic</a:t>
            </a:r>
            <a:endParaRPr lang="en-US" altLang="en-US" sz="2400" b="1" dirty="0">
              <a:latin typeface="Times New Roman" panose="02020603050405020304" pitchFamily="18" charset="0"/>
              <a:ea typeface="Arial" panose="020B0604020202020204" pitchFamily="34" charset="0"/>
            </a:endParaRPr>
          </a:p>
        </p:txBody>
      </p:sp>
      <p:sp>
        <p:nvSpPr>
          <p:cNvPr id="40972" name="Line 12"/>
          <p:cNvSpPr/>
          <p:nvPr/>
        </p:nvSpPr>
        <p:spPr>
          <a:xfrm>
            <a:off x="1447800" y="1600200"/>
            <a:ext cx="6057900" cy="0"/>
          </a:xfrm>
          <a:prstGeom prst="line">
            <a:avLst/>
          </a:prstGeom>
          <a:ln w="9525" cap="flat" cmpd="sng">
            <a:solidFill>
              <a:srgbClr val="FF0000"/>
            </a:solidFill>
            <a:prstDash val="solid"/>
            <a:headEnd type="none" w="med" len="med"/>
            <a:tailEnd type="none" w="med" len="med"/>
          </a:ln>
        </p:spPr>
      </p:sp>
      <p:sp>
        <p:nvSpPr>
          <p:cNvPr id="40973" name="Line 13"/>
          <p:cNvSpPr/>
          <p:nvPr/>
        </p:nvSpPr>
        <p:spPr>
          <a:xfrm>
            <a:off x="1447800" y="1600200"/>
            <a:ext cx="0" cy="266700"/>
          </a:xfrm>
          <a:prstGeom prst="line">
            <a:avLst/>
          </a:prstGeom>
          <a:ln w="9525" cap="flat" cmpd="sng">
            <a:solidFill>
              <a:srgbClr val="FF0000"/>
            </a:solidFill>
            <a:prstDash val="solid"/>
            <a:headEnd type="none" w="med" len="med"/>
            <a:tailEnd type="none" w="med" len="med"/>
          </a:ln>
        </p:spPr>
      </p:sp>
      <p:sp>
        <p:nvSpPr>
          <p:cNvPr id="40975" name="Line 15"/>
          <p:cNvSpPr/>
          <p:nvPr/>
        </p:nvSpPr>
        <p:spPr>
          <a:xfrm flipH="1">
            <a:off x="7505700" y="1619250"/>
            <a:ext cx="0" cy="209550"/>
          </a:xfrm>
          <a:prstGeom prst="line">
            <a:avLst/>
          </a:prstGeom>
          <a:ln w="9525" cap="flat" cmpd="sng">
            <a:solidFill>
              <a:srgbClr val="FF0000"/>
            </a:solidFill>
            <a:prstDash val="solid"/>
            <a:headEnd type="none" w="med" len="med"/>
            <a:tailEnd type="none" w="med" len="med"/>
          </a:ln>
        </p:spPr>
      </p:sp>
      <p:sp>
        <p:nvSpPr>
          <p:cNvPr id="40976" name="Line 16"/>
          <p:cNvSpPr/>
          <p:nvPr/>
        </p:nvSpPr>
        <p:spPr>
          <a:xfrm>
            <a:off x="4419600" y="1219200"/>
            <a:ext cx="0" cy="609600"/>
          </a:xfrm>
          <a:prstGeom prst="line">
            <a:avLst/>
          </a:prstGeom>
          <a:ln w="9525" cap="flat" cmpd="sng">
            <a:solidFill>
              <a:srgbClr val="FF0000"/>
            </a:solidFill>
            <a:prstDash val="solid"/>
            <a:headEnd type="none" w="med" len="med"/>
            <a:tailEnd type="none" w="med" len="med"/>
          </a:ln>
        </p:spPr>
      </p:sp>
      <p:sp>
        <p:nvSpPr>
          <p:cNvPr id="40977" name="AutoShape 17"/>
          <p:cNvSpPr/>
          <p:nvPr/>
        </p:nvSpPr>
        <p:spPr>
          <a:xfrm>
            <a:off x="401638" y="457200"/>
            <a:ext cx="8361362" cy="762000"/>
          </a:xfrm>
          <a:prstGeom prst="roundRect">
            <a:avLst>
              <a:gd name="adj" fmla="val 16667"/>
            </a:avLst>
          </a:prstGeom>
          <a:solidFill>
            <a:srgbClr val="FFFF00"/>
          </a:solidFill>
          <a:ln w="9525" cap="flat" cmpd="sng">
            <a:solidFill>
              <a:srgbClr val="FF0000"/>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2400" b="1" dirty="0">
                <a:latin typeface="Times New Roman" panose="02020603050405020304" pitchFamily="18" charset="0"/>
                <a:cs typeface="Arial" panose="020B0604020202020204" pitchFamily="34" charset="0"/>
              </a:rPr>
              <a:t>ĐẶC TRƯNG CỦA</a:t>
            </a:r>
            <a:endParaRPr lang="en-US" altLang="en-US" sz="2400" b="1" dirty="0">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400" b="1" dirty="0">
                <a:latin typeface="Times New Roman" panose="02020603050405020304" pitchFamily="18" charset="0"/>
                <a:cs typeface="Arial" panose="020B0604020202020204" pitchFamily="34" charset="0"/>
              </a:rPr>
              <a:t> PHONG CÁCH NGÔN NGỮ KHOA HỌC</a:t>
            </a:r>
            <a:endParaRPr lang="en-US" altLang="en-US" sz="2400" b="1" dirty="0">
              <a:latin typeface="Times New Roman" panose="02020603050405020304" pitchFamily="18" charset="0"/>
              <a:ea typeface="Arial" panose="020B0604020202020204" pitchFamily="34" charset="0"/>
            </a:endParaRPr>
          </a:p>
        </p:txBody>
      </p:sp>
      <p:sp>
        <p:nvSpPr>
          <p:cNvPr id="40979" name="AutoShape 19"/>
          <p:cNvSpPr/>
          <p:nvPr/>
        </p:nvSpPr>
        <p:spPr>
          <a:xfrm>
            <a:off x="304800" y="3543300"/>
            <a:ext cx="2362200" cy="1485900"/>
          </a:xfrm>
          <a:prstGeom prst="roundRect">
            <a:avLst>
              <a:gd name="adj" fmla="val 16667"/>
            </a:avLst>
          </a:prstGeom>
          <a:solidFill>
            <a:srgbClr val="92D050"/>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2400" b="1" dirty="0">
                <a:solidFill>
                  <a:srgbClr val="000099"/>
                </a:solidFill>
                <a:latin typeface="Times New Roman" panose="02020603050405020304" pitchFamily="18" charset="0"/>
                <a:cs typeface="Arial" panose="020B0604020202020204" pitchFamily="34" charset="0"/>
              </a:rPr>
              <a:t>Sử dụng thuật </a:t>
            </a:r>
            <a:endParaRPr lang="en-US" altLang="en-US" sz="2400" b="1" dirty="0">
              <a:solidFill>
                <a:srgbClr val="000099"/>
              </a:solidFill>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400" b="1" dirty="0">
                <a:solidFill>
                  <a:srgbClr val="000099"/>
                </a:solidFill>
                <a:latin typeface="Times New Roman" panose="02020603050405020304" pitchFamily="18" charset="0"/>
                <a:cs typeface="Arial" panose="020B0604020202020204" pitchFamily="34" charset="0"/>
              </a:rPr>
              <a:t>ngữ khoa học</a:t>
            </a:r>
            <a:endParaRPr lang="en-US" altLang="en-US" sz="2400" b="1" dirty="0">
              <a:solidFill>
                <a:srgbClr val="000099"/>
              </a:solidFill>
              <a:latin typeface="Times New Roman" panose="02020603050405020304" pitchFamily="18" charset="0"/>
              <a:ea typeface="Arial" panose="020B0604020202020204" pitchFamily="34" charset="0"/>
            </a:endParaRPr>
          </a:p>
        </p:txBody>
      </p:sp>
      <p:sp>
        <p:nvSpPr>
          <p:cNvPr id="40981" name="AutoShape 21"/>
          <p:cNvSpPr/>
          <p:nvPr/>
        </p:nvSpPr>
        <p:spPr>
          <a:xfrm>
            <a:off x="3124200" y="3543300"/>
            <a:ext cx="2971800" cy="1535113"/>
          </a:xfrm>
          <a:prstGeom prst="roundRect">
            <a:avLst>
              <a:gd name="adj" fmla="val 16667"/>
            </a:avLst>
          </a:prstGeom>
          <a:solidFill>
            <a:srgbClr val="92D050"/>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2400" b="1" dirty="0">
                <a:solidFill>
                  <a:srgbClr val="000099"/>
                </a:solidFill>
                <a:latin typeface="Times New Roman" panose="02020603050405020304" pitchFamily="18" charset="0"/>
                <a:cs typeface="Arial" panose="020B0604020202020204" pitchFamily="34" charset="0"/>
              </a:rPr>
              <a:t>Từ ngữ không</a:t>
            </a:r>
            <a:endParaRPr lang="en-US" altLang="en-US" sz="2400" b="1" dirty="0">
              <a:solidFill>
                <a:srgbClr val="000099"/>
              </a:solidFill>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400" b="1" dirty="0">
                <a:solidFill>
                  <a:srgbClr val="000099"/>
                </a:solidFill>
                <a:latin typeface="Times New Roman" panose="02020603050405020304" pitchFamily="18" charset="0"/>
                <a:cs typeface="Arial" panose="020B0604020202020204" pitchFamily="34" charset="0"/>
              </a:rPr>
              <a:t> mang sắc thái tu từ</a:t>
            </a:r>
            <a:endParaRPr lang="en-US" altLang="en-US" sz="2400" b="1" dirty="0">
              <a:solidFill>
                <a:srgbClr val="000099"/>
              </a:solidFill>
              <a:latin typeface="Times New Roman" panose="02020603050405020304" pitchFamily="18" charset="0"/>
              <a:ea typeface="Arial" panose="020B0604020202020204" pitchFamily="34" charset="0"/>
            </a:endParaRPr>
          </a:p>
        </p:txBody>
      </p:sp>
      <p:sp>
        <p:nvSpPr>
          <p:cNvPr id="40982" name="AutoShape 22"/>
          <p:cNvSpPr/>
          <p:nvPr/>
        </p:nvSpPr>
        <p:spPr>
          <a:xfrm>
            <a:off x="3124200" y="5459413"/>
            <a:ext cx="2743200" cy="1322387"/>
          </a:xfrm>
          <a:prstGeom prst="roundRect">
            <a:avLst>
              <a:gd name="adj" fmla="val 16667"/>
            </a:avLst>
          </a:prstGeom>
          <a:solidFill>
            <a:srgbClr val="92D050"/>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2400" b="1" dirty="0">
                <a:solidFill>
                  <a:srgbClr val="000099"/>
                </a:solidFill>
                <a:latin typeface="Times New Roman" panose="02020603050405020304" pitchFamily="18" charset="0"/>
                <a:cs typeface="Arial" panose="020B0604020202020204" pitchFamily="34" charset="0"/>
              </a:rPr>
              <a:t>Các câu văn chuẩn,</a:t>
            </a:r>
            <a:endParaRPr lang="en-US" altLang="en-US" sz="2400" b="1" dirty="0">
              <a:solidFill>
                <a:srgbClr val="000099"/>
              </a:solidFill>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400" b="1" dirty="0">
                <a:solidFill>
                  <a:srgbClr val="000099"/>
                </a:solidFill>
                <a:latin typeface="Times New Roman" panose="02020603050405020304" pitchFamily="18" charset="0"/>
                <a:cs typeface="Arial" panose="020B0604020202020204" pitchFamily="34" charset="0"/>
              </a:rPr>
              <a:t>lôgic; liên kết đoạn</a:t>
            </a:r>
            <a:endParaRPr lang="en-US" altLang="en-US" sz="2400" b="1" dirty="0">
              <a:solidFill>
                <a:srgbClr val="000099"/>
              </a:solidFill>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400" b="1" dirty="0">
                <a:solidFill>
                  <a:srgbClr val="000099"/>
                </a:solidFill>
                <a:latin typeface="Times New Roman" panose="02020603050405020304" pitchFamily="18" charset="0"/>
                <a:cs typeface="Arial" panose="020B0604020202020204" pitchFamily="34" charset="0"/>
              </a:rPr>
              <a:t> chặt chẽ, mạch lạc</a:t>
            </a:r>
            <a:endParaRPr lang="en-US" altLang="en-US" sz="2400" b="1" dirty="0">
              <a:solidFill>
                <a:srgbClr val="000099"/>
              </a:solidFill>
              <a:latin typeface="Times New Roman" panose="02020603050405020304" pitchFamily="18" charset="0"/>
              <a:ea typeface="Arial" panose="020B0604020202020204" pitchFamily="34" charset="0"/>
            </a:endParaRPr>
          </a:p>
        </p:txBody>
      </p:sp>
      <p:sp>
        <p:nvSpPr>
          <p:cNvPr id="40983" name="AutoShape 23"/>
          <p:cNvSpPr/>
          <p:nvPr/>
        </p:nvSpPr>
        <p:spPr>
          <a:xfrm>
            <a:off x="6324600" y="3505200"/>
            <a:ext cx="2590800" cy="1573213"/>
          </a:xfrm>
          <a:prstGeom prst="roundRect">
            <a:avLst>
              <a:gd name="adj" fmla="val 16667"/>
            </a:avLst>
          </a:prstGeom>
          <a:solidFill>
            <a:srgbClr val="92D050"/>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2400" b="1" dirty="0">
                <a:solidFill>
                  <a:srgbClr val="000099"/>
                </a:solidFill>
                <a:latin typeface="Times New Roman" panose="02020603050405020304" pitchFamily="18" charset="0"/>
                <a:cs typeface="Arial" panose="020B0604020202020204" pitchFamily="34" charset="0"/>
              </a:rPr>
              <a:t>Không sử dụng</a:t>
            </a:r>
            <a:endParaRPr lang="en-US" altLang="en-US" sz="2400" b="1" dirty="0">
              <a:solidFill>
                <a:srgbClr val="000099"/>
              </a:solidFill>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400" b="1" dirty="0">
                <a:solidFill>
                  <a:srgbClr val="000099"/>
                </a:solidFill>
                <a:latin typeface="Times New Roman" panose="02020603050405020304" pitchFamily="18" charset="0"/>
                <a:cs typeface="Arial" panose="020B0604020202020204" pitchFamily="34" charset="0"/>
              </a:rPr>
              <a:t>biểu đạt mang tính </a:t>
            </a:r>
            <a:endParaRPr lang="en-US" altLang="en-US" sz="2400" b="1" dirty="0">
              <a:solidFill>
                <a:srgbClr val="000099"/>
              </a:solidFill>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400" b="1" dirty="0">
                <a:solidFill>
                  <a:srgbClr val="000099"/>
                </a:solidFill>
                <a:latin typeface="Times New Roman" panose="02020603050405020304" pitchFamily="18" charset="0"/>
                <a:cs typeface="Arial" panose="020B0604020202020204" pitchFamily="34" charset="0"/>
              </a:rPr>
              <a:t>cá nhân</a:t>
            </a:r>
            <a:endParaRPr lang="en-US" altLang="en-US" sz="2400" b="1" dirty="0">
              <a:solidFill>
                <a:srgbClr val="000099"/>
              </a:solidFill>
              <a:latin typeface="Times New Roman" panose="02020603050405020304" pitchFamily="18" charset="0"/>
              <a:ea typeface="Arial" panose="020B0604020202020204" pitchFamily="34" charset="0"/>
            </a:endParaRPr>
          </a:p>
        </p:txBody>
      </p:sp>
      <p:sp>
        <p:nvSpPr>
          <p:cNvPr id="40984" name="AutoShape 24"/>
          <p:cNvSpPr/>
          <p:nvPr/>
        </p:nvSpPr>
        <p:spPr>
          <a:xfrm>
            <a:off x="6324600" y="5459413"/>
            <a:ext cx="2514600" cy="1322387"/>
          </a:xfrm>
          <a:prstGeom prst="roundRect">
            <a:avLst>
              <a:gd name="adj" fmla="val 16667"/>
            </a:avLst>
          </a:prstGeom>
          <a:solidFill>
            <a:srgbClr val="92D050"/>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2400" b="1" dirty="0">
                <a:solidFill>
                  <a:srgbClr val="000099"/>
                </a:solidFill>
                <a:latin typeface="Times New Roman" panose="02020603050405020304" pitchFamily="18" charset="0"/>
                <a:cs typeface="Arial" panose="020B0604020202020204" pitchFamily="34" charset="0"/>
              </a:rPr>
              <a:t>Không mang </a:t>
            </a:r>
            <a:endParaRPr lang="en-US" altLang="en-US" sz="2400" b="1" dirty="0">
              <a:solidFill>
                <a:srgbClr val="000099"/>
              </a:solidFill>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400" b="1" dirty="0">
                <a:solidFill>
                  <a:srgbClr val="000099"/>
                </a:solidFill>
                <a:latin typeface="Times New Roman" panose="02020603050405020304" pitchFamily="18" charset="0"/>
                <a:cs typeface="Arial" panose="020B0604020202020204" pitchFamily="34" charset="0"/>
              </a:rPr>
              <a:t>sắc thái biểu cảm</a:t>
            </a:r>
            <a:endParaRPr lang="en-US" altLang="en-US" sz="2400" b="1" dirty="0">
              <a:solidFill>
                <a:srgbClr val="000099"/>
              </a:solidFill>
              <a:latin typeface="Times New Roman" panose="02020603050405020304" pitchFamily="18" charset="0"/>
              <a:ea typeface="Arial" panose="020B0604020202020204" pitchFamily="34" charset="0"/>
            </a:endParaRPr>
          </a:p>
        </p:txBody>
      </p:sp>
      <p:sp>
        <p:nvSpPr>
          <p:cNvPr id="40987" name="Line 27"/>
          <p:cNvSpPr/>
          <p:nvPr/>
        </p:nvSpPr>
        <p:spPr>
          <a:xfrm>
            <a:off x="1447800" y="3048000"/>
            <a:ext cx="0" cy="457200"/>
          </a:xfrm>
          <a:prstGeom prst="line">
            <a:avLst/>
          </a:prstGeom>
          <a:ln w="9525" cap="flat" cmpd="sng">
            <a:solidFill>
              <a:srgbClr val="FF0000"/>
            </a:solidFill>
            <a:prstDash val="solid"/>
            <a:headEnd type="none" w="med" len="med"/>
            <a:tailEnd type="none" w="med" len="med"/>
          </a:ln>
        </p:spPr>
      </p:sp>
      <p:sp>
        <p:nvSpPr>
          <p:cNvPr id="40988" name="Line 28"/>
          <p:cNvSpPr/>
          <p:nvPr/>
        </p:nvSpPr>
        <p:spPr>
          <a:xfrm>
            <a:off x="4446588" y="3009900"/>
            <a:ext cx="0" cy="533400"/>
          </a:xfrm>
          <a:prstGeom prst="line">
            <a:avLst/>
          </a:prstGeom>
          <a:ln w="9525" cap="flat" cmpd="sng">
            <a:solidFill>
              <a:srgbClr val="FF0000"/>
            </a:solidFill>
            <a:prstDash val="solid"/>
            <a:headEnd type="none" w="med" len="med"/>
            <a:tailEnd type="none" w="med" len="med"/>
          </a:ln>
        </p:spPr>
      </p:sp>
      <p:sp>
        <p:nvSpPr>
          <p:cNvPr id="40989" name="Line 29"/>
          <p:cNvSpPr/>
          <p:nvPr/>
        </p:nvSpPr>
        <p:spPr>
          <a:xfrm flipH="1">
            <a:off x="7467600" y="2990850"/>
            <a:ext cx="0" cy="495300"/>
          </a:xfrm>
          <a:prstGeom prst="line">
            <a:avLst/>
          </a:prstGeom>
          <a:ln w="9525" cap="flat" cmpd="sng">
            <a:solidFill>
              <a:srgbClr val="FF0000"/>
            </a:solidFill>
            <a:prstDash val="solid"/>
            <a:headEnd type="none" w="med" len="med"/>
            <a:tailEnd type="none" w="med" len="med"/>
          </a:ln>
        </p:spPr>
      </p:sp>
      <p:sp>
        <p:nvSpPr>
          <p:cNvPr id="40990" name="Line 30"/>
          <p:cNvSpPr/>
          <p:nvPr/>
        </p:nvSpPr>
        <p:spPr>
          <a:xfrm>
            <a:off x="7481888" y="5078413"/>
            <a:ext cx="0" cy="381000"/>
          </a:xfrm>
          <a:prstGeom prst="line">
            <a:avLst/>
          </a:prstGeom>
          <a:ln w="9525" cap="flat" cmpd="sng">
            <a:solidFill>
              <a:srgbClr val="FF0000"/>
            </a:solidFill>
            <a:prstDash val="solid"/>
            <a:headEnd type="none" w="med" len="med"/>
            <a:tailEnd type="none" w="med" len="med"/>
          </a:ln>
        </p:spPr>
      </p:sp>
      <p:sp>
        <p:nvSpPr>
          <p:cNvPr id="40991" name="Line 31"/>
          <p:cNvSpPr/>
          <p:nvPr/>
        </p:nvSpPr>
        <p:spPr>
          <a:xfrm>
            <a:off x="4446588" y="5078413"/>
            <a:ext cx="0" cy="381000"/>
          </a:xfrm>
          <a:prstGeom prst="line">
            <a:avLst/>
          </a:prstGeom>
          <a:ln w="9525" cap="flat" cmpd="sng">
            <a:solidFill>
              <a:srgbClr val="FF0000"/>
            </a:solidFill>
            <a:prstDash val="solid"/>
            <a:headEnd type="none" w="med" len="med"/>
            <a:tailEnd type="none" w="med" len="med"/>
          </a:ln>
        </p:spPr>
      </p:sp>
      <p:sp>
        <p:nvSpPr>
          <p:cNvPr id="40992" name="Line 32"/>
          <p:cNvSpPr/>
          <p:nvPr/>
        </p:nvSpPr>
        <p:spPr>
          <a:xfrm>
            <a:off x="1447800" y="5029200"/>
            <a:ext cx="0" cy="430213"/>
          </a:xfrm>
          <a:prstGeom prst="line">
            <a:avLst/>
          </a:prstGeom>
          <a:ln w="9525" cap="flat" cmpd="sng">
            <a:solidFill>
              <a:srgbClr val="FF0000"/>
            </a:solidFill>
            <a:prstDash val="solid"/>
            <a:headEnd type="none" w="med" len="med"/>
            <a:tailEnd type="none" w="med" len="med"/>
          </a:ln>
        </p:spPr>
      </p:sp>
      <p:sp>
        <p:nvSpPr>
          <p:cNvPr id="40993" name="AutoShape 33"/>
          <p:cNvSpPr/>
          <p:nvPr/>
        </p:nvSpPr>
        <p:spPr>
          <a:xfrm>
            <a:off x="304800" y="5459413"/>
            <a:ext cx="2362200" cy="1322387"/>
          </a:xfrm>
          <a:prstGeom prst="roundRect">
            <a:avLst>
              <a:gd name="adj" fmla="val 16667"/>
            </a:avLst>
          </a:prstGeom>
          <a:solidFill>
            <a:srgbClr val="92D050"/>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2400" b="1" dirty="0">
                <a:solidFill>
                  <a:srgbClr val="000099"/>
                </a:solidFill>
                <a:latin typeface="Times New Roman" panose="02020603050405020304" pitchFamily="18" charset="0"/>
                <a:cs typeface="Arial" panose="020B0604020202020204" pitchFamily="34" charset="0"/>
              </a:rPr>
              <a:t>Tính khoa học </a:t>
            </a:r>
            <a:endParaRPr lang="en-US" altLang="en-US" sz="2400" b="1" dirty="0">
              <a:solidFill>
                <a:srgbClr val="000099"/>
              </a:solidFill>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400" b="1" dirty="0">
                <a:solidFill>
                  <a:srgbClr val="000099"/>
                </a:solidFill>
                <a:latin typeface="Times New Roman" panose="02020603050405020304" pitchFamily="18" charset="0"/>
                <a:cs typeface="Arial" panose="020B0604020202020204" pitchFamily="34" charset="0"/>
              </a:rPr>
              <a:t>trong kết cấu</a:t>
            </a:r>
            <a:endParaRPr lang="en-US" altLang="en-US" sz="2400" b="1" dirty="0">
              <a:solidFill>
                <a:srgbClr val="000099"/>
              </a:solidFill>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400" b="1" dirty="0">
                <a:solidFill>
                  <a:srgbClr val="000099"/>
                </a:solidFill>
                <a:latin typeface="Times New Roman" panose="02020603050405020304" pitchFamily="18" charset="0"/>
                <a:cs typeface="Arial" panose="020B0604020202020204" pitchFamily="34" charset="0"/>
              </a:rPr>
              <a:t> văn bản</a:t>
            </a:r>
            <a:endParaRPr lang="en-US" altLang="en-US" sz="2400" b="1" dirty="0">
              <a:solidFill>
                <a:srgbClr val="000099"/>
              </a:solidFill>
              <a:latin typeface="Times New Roman" panose="02020603050405020304" pitchFamily="18" charset="0"/>
              <a:ea typeface="Arial" panose="020B0604020202020204" pitchFamily="34" charset="0"/>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77"/>
                                        </p:tgtEl>
                                        <p:attrNameLst>
                                          <p:attrName>style.visibility</p:attrName>
                                        </p:attrNameLst>
                                      </p:cBhvr>
                                      <p:to>
                                        <p:strVal val="visible"/>
                                      </p:to>
                                    </p:set>
                                    <p:animEffect transition="in" filter="box(in)">
                                      <p:cBhvr>
                                        <p:cTn id="7" dur="500"/>
                                        <p:tgtEl>
                                          <p:spTgt spid="4097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0972"/>
                                        </p:tgtEl>
                                        <p:attrNameLst>
                                          <p:attrName>style.visibility</p:attrName>
                                        </p:attrNameLst>
                                      </p:cBhvr>
                                      <p:to>
                                        <p:strVal val="visible"/>
                                      </p:to>
                                    </p:set>
                                    <p:animEffect transition="in" filter="checkerboard(across)">
                                      <p:cBhvr>
                                        <p:cTn id="12" dur="500"/>
                                        <p:tgtEl>
                                          <p:spTgt spid="40972"/>
                                        </p:tgtEl>
                                      </p:cBhvr>
                                    </p:animEffect>
                                  </p:childTnLst>
                                </p:cTn>
                              </p:par>
                              <p:par>
                                <p:cTn id="13" presetID="5" presetClass="entr" presetSubtype="10" fill="hold" nodeType="withEffect">
                                  <p:stCondLst>
                                    <p:cond delay="0"/>
                                  </p:stCondLst>
                                  <p:childTnLst>
                                    <p:set>
                                      <p:cBhvr>
                                        <p:cTn id="14" dur="1" fill="hold">
                                          <p:stCondLst>
                                            <p:cond delay="0"/>
                                          </p:stCondLst>
                                        </p:cTn>
                                        <p:tgtEl>
                                          <p:spTgt spid="40976"/>
                                        </p:tgtEl>
                                        <p:attrNameLst>
                                          <p:attrName>style.visibility</p:attrName>
                                        </p:attrNameLst>
                                      </p:cBhvr>
                                      <p:to>
                                        <p:strVal val="visible"/>
                                      </p:to>
                                    </p:set>
                                    <p:animEffect transition="in" filter="checkerboard(across)">
                                      <p:cBhvr>
                                        <p:cTn id="15" dur="500"/>
                                        <p:tgtEl>
                                          <p:spTgt spid="40976"/>
                                        </p:tgtEl>
                                      </p:cBhvr>
                                    </p:animEffect>
                                  </p:childTnLst>
                                </p:cTn>
                              </p:par>
                              <p:par>
                                <p:cTn id="16" presetID="5" presetClass="entr" presetSubtype="10" fill="hold" nodeType="withEffect">
                                  <p:stCondLst>
                                    <p:cond delay="0"/>
                                  </p:stCondLst>
                                  <p:childTnLst>
                                    <p:set>
                                      <p:cBhvr>
                                        <p:cTn id="17" dur="1" fill="hold">
                                          <p:stCondLst>
                                            <p:cond delay="0"/>
                                          </p:stCondLst>
                                        </p:cTn>
                                        <p:tgtEl>
                                          <p:spTgt spid="40973"/>
                                        </p:tgtEl>
                                        <p:attrNameLst>
                                          <p:attrName>style.visibility</p:attrName>
                                        </p:attrNameLst>
                                      </p:cBhvr>
                                      <p:to>
                                        <p:strVal val="visible"/>
                                      </p:to>
                                    </p:set>
                                    <p:animEffect transition="in" filter="checkerboard(across)">
                                      <p:cBhvr>
                                        <p:cTn id="18" dur="500"/>
                                        <p:tgtEl>
                                          <p:spTgt spid="40973"/>
                                        </p:tgtEl>
                                      </p:cBhvr>
                                    </p:animEffect>
                                  </p:childTnLst>
                                </p:cTn>
                              </p:par>
                              <p:par>
                                <p:cTn id="19" presetID="5" presetClass="entr" presetSubtype="10" fill="hold" nodeType="withEffect">
                                  <p:stCondLst>
                                    <p:cond delay="0"/>
                                  </p:stCondLst>
                                  <p:childTnLst>
                                    <p:set>
                                      <p:cBhvr>
                                        <p:cTn id="20" dur="1" fill="hold">
                                          <p:stCondLst>
                                            <p:cond delay="0"/>
                                          </p:stCondLst>
                                        </p:cTn>
                                        <p:tgtEl>
                                          <p:spTgt spid="40975"/>
                                        </p:tgtEl>
                                        <p:attrNameLst>
                                          <p:attrName>style.visibility</p:attrName>
                                        </p:attrNameLst>
                                      </p:cBhvr>
                                      <p:to>
                                        <p:strVal val="visible"/>
                                      </p:to>
                                    </p:set>
                                    <p:animEffect transition="in" filter="checkerboard(across)">
                                      <p:cBhvr>
                                        <p:cTn id="21" dur="500"/>
                                        <p:tgtEl>
                                          <p:spTgt spid="40975"/>
                                        </p:tgtEl>
                                      </p:cBhvr>
                                    </p:animEffect>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grpId="0" nodeType="clickEffect">
                                  <p:stCondLst>
                                    <p:cond delay="0"/>
                                  </p:stCondLst>
                                  <p:childTnLst>
                                    <p:set>
                                      <p:cBhvr>
                                        <p:cTn id="25" dur="1" fill="hold">
                                          <p:stCondLst>
                                            <p:cond delay="0"/>
                                          </p:stCondLst>
                                        </p:cTn>
                                        <p:tgtEl>
                                          <p:spTgt spid="40966"/>
                                        </p:tgtEl>
                                        <p:attrNameLst>
                                          <p:attrName>style.visibility</p:attrName>
                                        </p:attrNameLst>
                                      </p:cBhvr>
                                      <p:to>
                                        <p:strVal val="visible"/>
                                      </p:to>
                                    </p:set>
                                    <p:anim to="" calcmode="lin" valueType="num">
                                      <p:cBhvr>
                                        <p:cTn id="26" dur="1" fill="hold"/>
                                        <p:tgtEl>
                                          <p:spTgt spid="40966"/>
                                        </p:tgtEl>
                                        <p:attrNameLst>
                                          <p:attrName>style.visibility</p:attrName>
                                        </p:attrNameLst>
                                      </p:cBhvr>
                                    </p:anim>
                                  </p:childTnLst>
                                </p:cTn>
                              </p:par>
                              <p:par>
                                <p:cTn id="27" presetID="24" presetClass="entr" presetSubtype="0" fill="hold" grpId="0" nodeType="withEffect">
                                  <p:stCondLst>
                                    <p:cond delay="0"/>
                                  </p:stCondLst>
                                  <p:childTnLst>
                                    <p:set>
                                      <p:cBhvr>
                                        <p:cTn id="28" dur="1" fill="hold">
                                          <p:stCondLst>
                                            <p:cond delay="0"/>
                                          </p:stCondLst>
                                        </p:cTn>
                                        <p:tgtEl>
                                          <p:spTgt spid="40968"/>
                                        </p:tgtEl>
                                        <p:attrNameLst>
                                          <p:attrName>style.visibility</p:attrName>
                                        </p:attrNameLst>
                                      </p:cBhvr>
                                      <p:to>
                                        <p:strVal val="visible"/>
                                      </p:to>
                                    </p:set>
                                    <p:anim to="" calcmode="lin" valueType="num">
                                      <p:cBhvr>
                                        <p:cTn id="29" dur="1" fill="hold"/>
                                        <p:tgtEl>
                                          <p:spTgt spid="40968"/>
                                        </p:tgtEl>
                                        <p:attrNameLst>
                                          <p:attrName>style.visibility</p:attrName>
                                        </p:attrNameLst>
                                      </p:cBhvr>
                                    </p:anim>
                                  </p:childTnLst>
                                </p:cTn>
                              </p:par>
                              <p:par>
                                <p:cTn id="30" presetID="24" presetClass="entr" presetSubtype="0" fill="hold" grpId="0" nodeType="withEffect">
                                  <p:stCondLst>
                                    <p:cond delay="0"/>
                                  </p:stCondLst>
                                  <p:childTnLst>
                                    <p:set>
                                      <p:cBhvr>
                                        <p:cTn id="31" dur="1" fill="hold">
                                          <p:stCondLst>
                                            <p:cond delay="0"/>
                                          </p:stCondLst>
                                        </p:cTn>
                                        <p:tgtEl>
                                          <p:spTgt spid="40967"/>
                                        </p:tgtEl>
                                        <p:attrNameLst>
                                          <p:attrName>style.visibility</p:attrName>
                                        </p:attrNameLst>
                                      </p:cBhvr>
                                      <p:to>
                                        <p:strVal val="visible"/>
                                      </p:to>
                                    </p:set>
                                    <p:anim to="" calcmode="lin" valueType="num">
                                      <p:cBhvr>
                                        <p:cTn id="32" dur="1" fill="hold"/>
                                        <p:tgtEl>
                                          <p:spTgt spid="40967"/>
                                        </p:tgtEl>
                                        <p:attrNameLst>
                                          <p:attrName>style.visibility</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40987"/>
                                        </p:tgtEl>
                                        <p:attrNameLst>
                                          <p:attrName>style.visibility</p:attrName>
                                        </p:attrNameLst>
                                      </p:cBhvr>
                                      <p:to>
                                        <p:strVal val="visible"/>
                                      </p:to>
                                    </p:set>
                                    <p:anim to="" calcmode="lin" valueType="num">
                                      <p:cBhvr>
                                        <p:cTn id="37" dur="1" fill="hold"/>
                                        <p:tgtEl>
                                          <p:spTgt spid="40987"/>
                                        </p:tgtEl>
                                        <p:attrNameLst>
                                          <p:attrName>style.visibility</p:attrName>
                                        </p:attrNameLst>
                                      </p:cBhvr>
                                    </p:anim>
                                  </p:childTnLst>
                                </p:cTn>
                              </p:par>
                              <p:par>
                                <p:cTn id="38" presetID="24" presetClass="entr" presetSubtype="0" fill="hold" grpId="0" nodeType="withEffect">
                                  <p:stCondLst>
                                    <p:cond delay="0"/>
                                  </p:stCondLst>
                                  <p:childTnLst>
                                    <p:set>
                                      <p:cBhvr>
                                        <p:cTn id="39" dur="1" fill="hold">
                                          <p:stCondLst>
                                            <p:cond delay="0"/>
                                          </p:stCondLst>
                                        </p:cTn>
                                        <p:tgtEl>
                                          <p:spTgt spid="40979"/>
                                        </p:tgtEl>
                                        <p:attrNameLst>
                                          <p:attrName>style.visibility</p:attrName>
                                        </p:attrNameLst>
                                      </p:cBhvr>
                                      <p:to>
                                        <p:strVal val="visible"/>
                                      </p:to>
                                    </p:set>
                                    <p:anim to="" calcmode="lin" valueType="num">
                                      <p:cBhvr>
                                        <p:cTn id="40" dur="1" fill="hold"/>
                                        <p:tgtEl>
                                          <p:spTgt spid="40979"/>
                                        </p:tgtEl>
                                        <p:attrNameLst>
                                          <p:attrName>style.visibility</p:attrName>
                                        </p:attrNameLst>
                                      </p:cBhvr>
                                    </p:anim>
                                  </p:childTnLst>
                                </p:cTn>
                              </p:par>
                            </p:childTnLst>
                          </p:cTn>
                        </p:par>
                      </p:childTnLst>
                    </p:cTn>
                  </p:par>
                  <p:par>
                    <p:cTn id="41" fill="hold">
                      <p:stCondLst>
                        <p:cond delay="indefinite"/>
                      </p:stCondLst>
                      <p:childTnLst>
                        <p:par>
                          <p:cTn id="42" fill="hold">
                            <p:stCondLst>
                              <p:cond delay="0"/>
                            </p:stCondLst>
                            <p:childTnLst>
                              <p:par>
                                <p:cTn id="43" presetID="24" presetClass="entr" presetSubtype="0" fill="hold" nodeType="clickEffect">
                                  <p:stCondLst>
                                    <p:cond delay="0"/>
                                  </p:stCondLst>
                                  <p:childTnLst>
                                    <p:set>
                                      <p:cBhvr>
                                        <p:cTn id="44" dur="1" fill="hold">
                                          <p:stCondLst>
                                            <p:cond delay="0"/>
                                          </p:stCondLst>
                                        </p:cTn>
                                        <p:tgtEl>
                                          <p:spTgt spid="40992"/>
                                        </p:tgtEl>
                                        <p:attrNameLst>
                                          <p:attrName>style.visibility</p:attrName>
                                        </p:attrNameLst>
                                      </p:cBhvr>
                                      <p:to>
                                        <p:strVal val="visible"/>
                                      </p:to>
                                    </p:set>
                                    <p:anim to="" calcmode="lin" valueType="num">
                                      <p:cBhvr>
                                        <p:cTn id="45" dur="1" fill="hold"/>
                                        <p:tgtEl>
                                          <p:spTgt spid="40992"/>
                                        </p:tgtEl>
                                        <p:attrNameLst>
                                          <p:attrName>style.visibility</p:attrName>
                                        </p:attrNameLst>
                                      </p:cBhvr>
                                    </p:anim>
                                  </p:childTnLst>
                                </p:cTn>
                              </p:par>
                              <p:par>
                                <p:cTn id="46" presetID="24" presetClass="entr" presetSubtype="0" fill="hold" grpId="0" nodeType="withEffect">
                                  <p:stCondLst>
                                    <p:cond delay="0"/>
                                  </p:stCondLst>
                                  <p:childTnLst>
                                    <p:set>
                                      <p:cBhvr>
                                        <p:cTn id="47" dur="1" fill="hold">
                                          <p:stCondLst>
                                            <p:cond delay="0"/>
                                          </p:stCondLst>
                                        </p:cTn>
                                        <p:tgtEl>
                                          <p:spTgt spid="40993"/>
                                        </p:tgtEl>
                                        <p:attrNameLst>
                                          <p:attrName>style.visibility</p:attrName>
                                        </p:attrNameLst>
                                      </p:cBhvr>
                                      <p:to>
                                        <p:strVal val="visible"/>
                                      </p:to>
                                    </p:set>
                                    <p:anim to="" calcmode="lin" valueType="num">
                                      <p:cBhvr>
                                        <p:cTn id="48" dur="1" fill="hold"/>
                                        <p:tgtEl>
                                          <p:spTgt spid="40993"/>
                                        </p:tgtEl>
                                        <p:attrNameLst>
                                          <p:attrName>style.visibility</p:attrName>
                                        </p:attrNameLst>
                                      </p:cBhvr>
                                    </p:anim>
                                  </p:childTnLst>
                                </p:cTn>
                              </p:par>
                            </p:childTnLst>
                          </p:cTn>
                        </p:par>
                      </p:childTnLst>
                    </p:cTn>
                  </p:par>
                  <p:par>
                    <p:cTn id="49" fill="hold">
                      <p:stCondLst>
                        <p:cond delay="indefinite"/>
                      </p:stCondLst>
                      <p:childTnLst>
                        <p:par>
                          <p:cTn id="50" fill="hold">
                            <p:stCondLst>
                              <p:cond delay="0"/>
                            </p:stCondLst>
                            <p:childTnLst>
                              <p:par>
                                <p:cTn id="51" presetID="24" presetClass="entr" presetSubtype="0" fill="hold" nodeType="clickEffect">
                                  <p:stCondLst>
                                    <p:cond delay="0"/>
                                  </p:stCondLst>
                                  <p:childTnLst>
                                    <p:set>
                                      <p:cBhvr>
                                        <p:cTn id="52" dur="1" fill="hold">
                                          <p:stCondLst>
                                            <p:cond delay="0"/>
                                          </p:stCondLst>
                                        </p:cTn>
                                        <p:tgtEl>
                                          <p:spTgt spid="40988"/>
                                        </p:tgtEl>
                                        <p:attrNameLst>
                                          <p:attrName>style.visibility</p:attrName>
                                        </p:attrNameLst>
                                      </p:cBhvr>
                                      <p:to>
                                        <p:strVal val="visible"/>
                                      </p:to>
                                    </p:set>
                                    <p:anim to="" calcmode="lin" valueType="num">
                                      <p:cBhvr>
                                        <p:cTn id="53" dur="1" fill="hold"/>
                                        <p:tgtEl>
                                          <p:spTgt spid="40988"/>
                                        </p:tgtEl>
                                        <p:attrNameLst>
                                          <p:attrName>style.visibility</p:attrName>
                                        </p:attrNameLst>
                                      </p:cBhvr>
                                    </p:anim>
                                  </p:childTnLst>
                                </p:cTn>
                              </p:par>
                              <p:par>
                                <p:cTn id="54" presetID="24" presetClass="entr" presetSubtype="0" fill="hold" grpId="0" nodeType="withEffect">
                                  <p:stCondLst>
                                    <p:cond delay="0"/>
                                  </p:stCondLst>
                                  <p:childTnLst>
                                    <p:set>
                                      <p:cBhvr>
                                        <p:cTn id="55" dur="1" fill="hold">
                                          <p:stCondLst>
                                            <p:cond delay="0"/>
                                          </p:stCondLst>
                                        </p:cTn>
                                        <p:tgtEl>
                                          <p:spTgt spid="40981"/>
                                        </p:tgtEl>
                                        <p:attrNameLst>
                                          <p:attrName>style.visibility</p:attrName>
                                        </p:attrNameLst>
                                      </p:cBhvr>
                                      <p:to>
                                        <p:strVal val="visible"/>
                                      </p:to>
                                    </p:set>
                                    <p:anim to="" calcmode="lin" valueType="num">
                                      <p:cBhvr>
                                        <p:cTn id="56" dur="1" fill="hold"/>
                                        <p:tgtEl>
                                          <p:spTgt spid="40981"/>
                                        </p:tgtEl>
                                        <p:attrNameLst>
                                          <p:attrName>style.visibility</p:attrName>
                                        </p:attrNameLst>
                                      </p:cBhvr>
                                    </p:anim>
                                  </p:childTnLst>
                                </p:cTn>
                              </p:par>
                            </p:childTnLst>
                          </p:cTn>
                        </p:par>
                      </p:childTnLst>
                    </p:cTn>
                  </p:par>
                  <p:par>
                    <p:cTn id="57" fill="hold">
                      <p:stCondLst>
                        <p:cond delay="indefinite"/>
                      </p:stCondLst>
                      <p:childTnLst>
                        <p:par>
                          <p:cTn id="58" fill="hold">
                            <p:stCondLst>
                              <p:cond delay="0"/>
                            </p:stCondLst>
                            <p:childTnLst>
                              <p:par>
                                <p:cTn id="59" presetID="24" presetClass="entr" presetSubtype="0" fill="hold" nodeType="clickEffect">
                                  <p:stCondLst>
                                    <p:cond delay="0"/>
                                  </p:stCondLst>
                                  <p:childTnLst>
                                    <p:set>
                                      <p:cBhvr>
                                        <p:cTn id="60" dur="1" fill="hold">
                                          <p:stCondLst>
                                            <p:cond delay="0"/>
                                          </p:stCondLst>
                                        </p:cTn>
                                        <p:tgtEl>
                                          <p:spTgt spid="40991"/>
                                        </p:tgtEl>
                                        <p:attrNameLst>
                                          <p:attrName>style.visibility</p:attrName>
                                        </p:attrNameLst>
                                      </p:cBhvr>
                                      <p:to>
                                        <p:strVal val="visible"/>
                                      </p:to>
                                    </p:set>
                                    <p:anim to="" calcmode="lin" valueType="num">
                                      <p:cBhvr>
                                        <p:cTn id="61" dur="1" fill="hold"/>
                                        <p:tgtEl>
                                          <p:spTgt spid="40991"/>
                                        </p:tgtEl>
                                        <p:attrNameLst>
                                          <p:attrName>style.visibility</p:attrName>
                                        </p:attrNameLst>
                                      </p:cBhvr>
                                    </p:anim>
                                  </p:childTnLst>
                                </p:cTn>
                              </p:par>
                              <p:par>
                                <p:cTn id="62" presetID="24" presetClass="entr" presetSubtype="0" fill="hold" grpId="0" nodeType="withEffect">
                                  <p:stCondLst>
                                    <p:cond delay="0"/>
                                  </p:stCondLst>
                                  <p:childTnLst>
                                    <p:set>
                                      <p:cBhvr>
                                        <p:cTn id="63" dur="1" fill="hold">
                                          <p:stCondLst>
                                            <p:cond delay="0"/>
                                          </p:stCondLst>
                                        </p:cTn>
                                        <p:tgtEl>
                                          <p:spTgt spid="40982"/>
                                        </p:tgtEl>
                                        <p:attrNameLst>
                                          <p:attrName>style.visibility</p:attrName>
                                        </p:attrNameLst>
                                      </p:cBhvr>
                                      <p:to>
                                        <p:strVal val="visible"/>
                                      </p:to>
                                    </p:set>
                                    <p:anim to="" calcmode="lin" valueType="num">
                                      <p:cBhvr>
                                        <p:cTn id="64" dur="1" fill="hold"/>
                                        <p:tgtEl>
                                          <p:spTgt spid="40982"/>
                                        </p:tgtEl>
                                        <p:attrNameLst>
                                          <p:attrName>style.visibility</p:attrName>
                                        </p:attrNameLst>
                                      </p:cBhvr>
                                    </p:anim>
                                  </p:childTnLst>
                                </p:cTn>
                              </p:par>
                            </p:childTnLst>
                          </p:cTn>
                        </p:par>
                      </p:childTnLst>
                    </p:cTn>
                  </p:par>
                  <p:par>
                    <p:cTn id="65" fill="hold">
                      <p:stCondLst>
                        <p:cond delay="indefinite"/>
                      </p:stCondLst>
                      <p:childTnLst>
                        <p:par>
                          <p:cTn id="66" fill="hold">
                            <p:stCondLst>
                              <p:cond delay="0"/>
                            </p:stCondLst>
                            <p:childTnLst>
                              <p:par>
                                <p:cTn id="67" presetID="24" presetClass="entr" presetSubtype="0" fill="hold" nodeType="clickEffect">
                                  <p:stCondLst>
                                    <p:cond delay="0"/>
                                  </p:stCondLst>
                                  <p:childTnLst>
                                    <p:set>
                                      <p:cBhvr>
                                        <p:cTn id="68" dur="1" fill="hold">
                                          <p:stCondLst>
                                            <p:cond delay="0"/>
                                          </p:stCondLst>
                                        </p:cTn>
                                        <p:tgtEl>
                                          <p:spTgt spid="40989"/>
                                        </p:tgtEl>
                                        <p:attrNameLst>
                                          <p:attrName>style.visibility</p:attrName>
                                        </p:attrNameLst>
                                      </p:cBhvr>
                                      <p:to>
                                        <p:strVal val="visible"/>
                                      </p:to>
                                    </p:set>
                                    <p:anim to="" calcmode="lin" valueType="num">
                                      <p:cBhvr>
                                        <p:cTn id="69" dur="1" fill="hold"/>
                                        <p:tgtEl>
                                          <p:spTgt spid="40989"/>
                                        </p:tgtEl>
                                        <p:attrNameLst>
                                          <p:attrName>style.visibility</p:attrName>
                                        </p:attrNameLst>
                                      </p:cBhvr>
                                    </p:anim>
                                  </p:childTnLst>
                                </p:cTn>
                              </p:par>
                              <p:par>
                                <p:cTn id="70" presetID="24" presetClass="entr" presetSubtype="0" fill="hold" grpId="0" nodeType="withEffect">
                                  <p:stCondLst>
                                    <p:cond delay="0"/>
                                  </p:stCondLst>
                                  <p:childTnLst>
                                    <p:set>
                                      <p:cBhvr>
                                        <p:cTn id="71" dur="1" fill="hold">
                                          <p:stCondLst>
                                            <p:cond delay="0"/>
                                          </p:stCondLst>
                                        </p:cTn>
                                        <p:tgtEl>
                                          <p:spTgt spid="40983"/>
                                        </p:tgtEl>
                                        <p:attrNameLst>
                                          <p:attrName>style.visibility</p:attrName>
                                        </p:attrNameLst>
                                      </p:cBhvr>
                                      <p:to>
                                        <p:strVal val="visible"/>
                                      </p:to>
                                    </p:set>
                                    <p:anim to="" calcmode="lin" valueType="num">
                                      <p:cBhvr>
                                        <p:cTn id="72" dur="1" fill="hold"/>
                                        <p:tgtEl>
                                          <p:spTgt spid="40983"/>
                                        </p:tgtEl>
                                        <p:attrNameLst>
                                          <p:attrName>style.visibility</p:attrName>
                                        </p:attrNameLst>
                                      </p:cBhvr>
                                    </p:anim>
                                  </p:childTnLst>
                                </p:cTn>
                              </p:par>
                            </p:childTnLst>
                          </p:cTn>
                        </p:par>
                      </p:childTnLst>
                    </p:cTn>
                  </p:par>
                  <p:par>
                    <p:cTn id="73" fill="hold">
                      <p:stCondLst>
                        <p:cond delay="indefinite"/>
                      </p:stCondLst>
                      <p:childTnLst>
                        <p:par>
                          <p:cTn id="74" fill="hold">
                            <p:stCondLst>
                              <p:cond delay="0"/>
                            </p:stCondLst>
                            <p:childTnLst>
                              <p:par>
                                <p:cTn id="75" presetID="24" presetClass="entr" presetSubtype="0" fill="hold" nodeType="clickEffect">
                                  <p:stCondLst>
                                    <p:cond delay="0"/>
                                  </p:stCondLst>
                                  <p:childTnLst>
                                    <p:set>
                                      <p:cBhvr>
                                        <p:cTn id="76" dur="1" fill="hold">
                                          <p:stCondLst>
                                            <p:cond delay="0"/>
                                          </p:stCondLst>
                                        </p:cTn>
                                        <p:tgtEl>
                                          <p:spTgt spid="40990"/>
                                        </p:tgtEl>
                                        <p:attrNameLst>
                                          <p:attrName>style.visibility</p:attrName>
                                        </p:attrNameLst>
                                      </p:cBhvr>
                                      <p:to>
                                        <p:strVal val="visible"/>
                                      </p:to>
                                    </p:set>
                                    <p:anim to="" calcmode="lin" valueType="num">
                                      <p:cBhvr>
                                        <p:cTn id="77" dur="1" fill="hold"/>
                                        <p:tgtEl>
                                          <p:spTgt spid="40990"/>
                                        </p:tgtEl>
                                        <p:attrNameLst>
                                          <p:attrName>style.visibility</p:attrName>
                                        </p:attrNameLst>
                                      </p:cBhvr>
                                    </p:anim>
                                  </p:childTnLst>
                                </p:cTn>
                              </p:par>
                              <p:par>
                                <p:cTn id="78" presetID="24" presetClass="entr" presetSubtype="0" fill="hold" grpId="0" nodeType="withEffect">
                                  <p:stCondLst>
                                    <p:cond delay="0"/>
                                  </p:stCondLst>
                                  <p:childTnLst>
                                    <p:set>
                                      <p:cBhvr>
                                        <p:cTn id="79" dur="1" fill="hold">
                                          <p:stCondLst>
                                            <p:cond delay="0"/>
                                          </p:stCondLst>
                                        </p:cTn>
                                        <p:tgtEl>
                                          <p:spTgt spid="40984"/>
                                        </p:tgtEl>
                                        <p:attrNameLst>
                                          <p:attrName>style.visibility</p:attrName>
                                        </p:attrNameLst>
                                      </p:cBhvr>
                                      <p:to>
                                        <p:strVal val="visible"/>
                                      </p:to>
                                    </p:set>
                                    <p:anim to="" calcmode="lin" valueType="num">
                                      <p:cBhvr>
                                        <p:cTn id="80" dur="1" fill="hold"/>
                                        <p:tgtEl>
                                          <p:spTgt spid="40984"/>
                                        </p:tgtEl>
                                        <p:attrNameLst>
                                          <p:attrName>style.visibility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animBg="1"/>
      <p:bldP spid="40967" grpId="0" animBg="1"/>
      <p:bldP spid="40968" grpId="0" animBg="1"/>
      <p:bldP spid="40977" grpId="0" animBg="1"/>
      <p:bldP spid="40979" grpId="0" animBg="1"/>
      <p:bldP spid="40981" grpId="0" animBg="1"/>
      <p:bldP spid="40982" grpId="0" animBg="1"/>
      <p:bldP spid="40983" grpId="0" animBg="1"/>
      <p:bldP spid="40984" grpId="0" animBg="1"/>
      <p:bldP spid="4099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Date Placeholder 1"/>
          <p:cNvSpPr/>
          <p:nvPr>
            <p:ph type="dt" sz="half" idx="10"/>
          </p:nvPr>
        </p:nvSpPr>
        <p:spPr/>
        <p:txBody>
          <a:bodyPr/>
          <a:p>
            <a:pPr lvl="0"/>
            <a:r>
              <a:t>www.themegallery.com</a:t>
            </a:r>
            <a:endParaRPr sz="1000" b="1">
              <a:solidFill>
                <a:schemeClr val="bg1"/>
              </a:solidFill>
              <a:latin typeface="Verdana" panose="020B0604030504040204" pitchFamily="34" charset="0"/>
            </a:endParaRPr>
          </a:p>
        </p:txBody>
      </p:sp>
      <p:sp>
        <p:nvSpPr>
          <p:cNvPr id="3" name="Footer Placeholder 2"/>
          <p:cNvSpPr/>
          <p:nvPr>
            <p:ph type="ftr" sz="quarter" idx="11"/>
          </p:nvPr>
        </p:nvSpPr>
        <p:spPr/>
        <p:txBody>
          <a:bodyPr/>
          <a:p>
            <a:pPr lvl="0"/>
            <a:r>
              <a:t>Company Logo</a:t>
            </a:r>
            <a:endParaRPr sz="1000" b="1">
              <a:latin typeface="Verdana" panose="020B0604030504040204" pitchFamily="34" charset="0"/>
            </a:endParaRPr>
          </a:p>
        </p:txBody>
      </p:sp>
      <p:sp>
        <p:nvSpPr>
          <p:cNvPr id="107532" name="Rectangles 107531"/>
          <p:cNvSpPr/>
          <p:nvPr/>
        </p:nvSpPr>
        <p:spPr>
          <a:xfrm>
            <a:off x="76200" y="274638"/>
            <a:ext cx="9144000" cy="884237"/>
          </a:xfrm>
          <a:prstGeom prst="rect">
            <a:avLst/>
          </a:prstGeom>
          <a:noFill/>
          <a:ln w="9525">
            <a:noFill/>
          </a:ln>
        </p:spPr>
        <p:txBody>
          <a:bodyPr anchor="ctr" anchorCtr="0">
            <a:spAutoFit/>
          </a:bodyPr>
          <a:p>
            <a:r>
              <a:rPr sz="2800" b="1">
                <a:solidFill>
                  <a:srgbClr val="0033CC"/>
                </a:solidFill>
                <a:latin typeface="VNI-Times" pitchFamily="2" charset="0"/>
              </a:rPr>
              <a:t>III. </a:t>
            </a:r>
            <a:r>
              <a:rPr sz="2800" b="1" err="1">
                <a:solidFill>
                  <a:srgbClr val="0033CC"/>
                </a:solidFill>
                <a:latin typeface="VNI-Times" pitchFamily="2" charset="0"/>
              </a:rPr>
              <a:t>Toång</a:t>
            </a:r>
            <a:r>
              <a:rPr sz="2800" b="1">
                <a:solidFill>
                  <a:srgbClr val="0033CC"/>
                </a:solidFill>
                <a:latin typeface="VNI-Times" pitchFamily="2" charset="0"/>
              </a:rPr>
              <a:t> </a:t>
            </a:r>
            <a:r>
              <a:rPr sz="2800" b="1" err="1">
                <a:solidFill>
                  <a:srgbClr val="0033CC"/>
                </a:solidFill>
                <a:latin typeface="VNI-Times" pitchFamily="2" charset="0"/>
              </a:rPr>
              <a:t>Keát</a:t>
            </a:r>
            <a:r>
              <a:rPr sz="2800" b="1">
                <a:solidFill>
                  <a:srgbClr val="0033CC"/>
                </a:solidFill>
                <a:latin typeface="VNI-Times" pitchFamily="2" charset="0"/>
              </a:rPr>
              <a:t> :</a:t>
            </a:r>
            <a:endParaRPr sz="2800" b="1">
              <a:solidFill>
                <a:srgbClr val="0033CC"/>
              </a:solidFill>
              <a:latin typeface="VNI-Times" pitchFamily="2" charset="0"/>
            </a:endParaRPr>
          </a:p>
          <a:p>
            <a:endParaRPr b="1">
              <a:solidFill>
                <a:srgbClr val="0033CC"/>
              </a:solidFill>
              <a:latin typeface="VNI-Times" pitchFamily="2" charset="0"/>
            </a:endParaRPr>
          </a:p>
        </p:txBody>
      </p:sp>
      <p:sp>
        <p:nvSpPr>
          <p:cNvPr id="107533" name="Rectangles 107532"/>
          <p:cNvSpPr/>
          <p:nvPr/>
        </p:nvSpPr>
        <p:spPr>
          <a:xfrm>
            <a:off x="304800" y="609600"/>
            <a:ext cx="8229600" cy="884238"/>
          </a:xfrm>
          <a:prstGeom prst="rect">
            <a:avLst/>
          </a:prstGeom>
          <a:noFill/>
          <a:ln w="9525">
            <a:noFill/>
          </a:ln>
        </p:spPr>
        <p:txBody>
          <a:bodyPr anchor="ctr" anchorCtr="0">
            <a:spAutoFit/>
          </a:bodyPr>
          <a:p>
            <a:pPr>
              <a:buChar char="-"/>
            </a:pPr>
            <a:endParaRPr b="1">
              <a:solidFill>
                <a:srgbClr val="0033CC"/>
              </a:solidFill>
              <a:latin typeface="VNI-Times" pitchFamily="2" charset="0"/>
            </a:endParaRPr>
          </a:p>
          <a:p>
            <a:r>
              <a:rPr sz="2800" b="1">
                <a:solidFill>
                  <a:schemeClr val="folHlink"/>
                </a:solidFill>
                <a:latin typeface="VNI-Times" pitchFamily="2" charset="0"/>
              </a:rPr>
              <a:t>GHI NHÔÙ (SGK)</a:t>
            </a:r>
            <a:endParaRPr sz="2800" b="1">
              <a:solidFill>
                <a:schemeClr val="folHlink"/>
              </a:solidFill>
              <a:latin typeface="VNI-Times" pitchFamily="2" charset="0"/>
            </a:endParaRPr>
          </a:p>
        </p:txBody>
      </p:sp>
      <p:sp>
        <p:nvSpPr>
          <p:cNvPr id="107534" name="Rectangles 107533"/>
          <p:cNvSpPr/>
          <p:nvPr/>
        </p:nvSpPr>
        <p:spPr>
          <a:xfrm>
            <a:off x="228600" y="1600200"/>
            <a:ext cx="9144000" cy="884238"/>
          </a:xfrm>
          <a:prstGeom prst="rect">
            <a:avLst/>
          </a:prstGeom>
          <a:noFill/>
          <a:ln w="9525">
            <a:noFill/>
          </a:ln>
        </p:spPr>
        <p:txBody>
          <a:bodyPr anchor="ctr" anchorCtr="0">
            <a:spAutoFit/>
          </a:bodyPr>
          <a:p>
            <a:r>
              <a:rPr sz="2800" b="1">
                <a:solidFill>
                  <a:srgbClr val="0033CC"/>
                </a:solidFill>
                <a:latin typeface="VNI-Times" pitchFamily="2" charset="0"/>
              </a:rPr>
              <a:t>VI. </a:t>
            </a:r>
            <a:r>
              <a:rPr sz="2800" b="1" err="1">
                <a:solidFill>
                  <a:srgbClr val="0033CC"/>
                </a:solidFill>
                <a:latin typeface="VNI-Times" pitchFamily="2" charset="0"/>
              </a:rPr>
              <a:t>Luyeän</a:t>
            </a:r>
            <a:r>
              <a:rPr sz="2800" b="1">
                <a:solidFill>
                  <a:srgbClr val="0033CC"/>
                </a:solidFill>
                <a:latin typeface="VNI-Times" pitchFamily="2" charset="0"/>
              </a:rPr>
              <a:t> </a:t>
            </a:r>
            <a:r>
              <a:rPr sz="2800" b="1" err="1">
                <a:solidFill>
                  <a:srgbClr val="0033CC"/>
                </a:solidFill>
                <a:latin typeface="VNI-Times" pitchFamily="2" charset="0"/>
              </a:rPr>
              <a:t>Taäp</a:t>
            </a:r>
            <a:r>
              <a:rPr sz="2800" b="1">
                <a:solidFill>
                  <a:srgbClr val="0033CC"/>
                </a:solidFill>
                <a:latin typeface="VNI-Times" pitchFamily="2" charset="0"/>
              </a:rPr>
              <a:t> :</a:t>
            </a:r>
            <a:endParaRPr sz="2800" b="1">
              <a:solidFill>
                <a:srgbClr val="0033CC"/>
              </a:solidFill>
              <a:latin typeface="VNI-Times" pitchFamily="2" charset="0"/>
            </a:endParaRPr>
          </a:p>
          <a:p>
            <a:endParaRPr b="1">
              <a:solidFill>
                <a:srgbClr val="0033CC"/>
              </a:solidFill>
              <a:latin typeface="VNI-Times" pitchFamily="2" charset="0"/>
            </a:endParaRPr>
          </a:p>
        </p:txBody>
      </p:sp>
      <p:sp>
        <p:nvSpPr>
          <p:cNvPr id="107535" name="Rectangles 107534"/>
          <p:cNvSpPr/>
          <p:nvPr/>
        </p:nvSpPr>
        <p:spPr>
          <a:xfrm>
            <a:off x="304800" y="1828800"/>
            <a:ext cx="8229600" cy="884238"/>
          </a:xfrm>
          <a:prstGeom prst="rect">
            <a:avLst/>
          </a:prstGeom>
          <a:noFill/>
          <a:ln w="9525">
            <a:noFill/>
          </a:ln>
        </p:spPr>
        <p:txBody>
          <a:bodyPr anchor="ctr" anchorCtr="0">
            <a:spAutoFit/>
          </a:bodyPr>
          <a:p>
            <a:pPr>
              <a:buChar char="-"/>
            </a:pPr>
            <a:endParaRPr b="1">
              <a:solidFill>
                <a:srgbClr val="0033CC"/>
              </a:solidFill>
              <a:latin typeface="VNI-Times" pitchFamily="2" charset="0"/>
            </a:endParaRPr>
          </a:p>
          <a:p>
            <a:r>
              <a:rPr sz="2800" b="1">
                <a:solidFill>
                  <a:srgbClr val="FF0000"/>
                </a:solidFill>
                <a:latin typeface="VNI-Times" pitchFamily="2" charset="0"/>
              </a:rPr>
              <a:t>* </a:t>
            </a:r>
            <a:r>
              <a:rPr sz="2800" b="1" err="1">
                <a:solidFill>
                  <a:srgbClr val="FF0000"/>
                </a:solidFill>
                <a:latin typeface="VNI-Times" pitchFamily="2" charset="0"/>
              </a:rPr>
              <a:t>Baøi</a:t>
            </a:r>
            <a:r>
              <a:rPr sz="2800" b="1">
                <a:solidFill>
                  <a:srgbClr val="FF0000"/>
                </a:solidFill>
                <a:latin typeface="VNI-Times" pitchFamily="2" charset="0"/>
              </a:rPr>
              <a:t> </a:t>
            </a:r>
            <a:r>
              <a:rPr sz="2800" b="1" err="1">
                <a:solidFill>
                  <a:srgbClr val="FF0000"/>
                </a:solidFill>
                <a:latin typeface="VNI-Times" pitchFamily="2" charset="0"/>
              </a:rPr>
              <a:t>taäp</a:t>
            </a:r>
            <a:r>
              <a:rPr sz="2800" b="1">
                <a:solidFill>
                  <a:srgbClr val="FF0000"/>
                </a:solidFill>
                <a:latin typeface="VNI-Times" pitchFamily="2" charset="0"/>
              </a:rPr>
              <a:t> 1:</a:t>
            </a:r>
            <a:endParaRPr sz="2800" b="1">
              <a:solidFill>
                <a:srgbClr val="FF0000"/>
              </a:solidFill>
              <a:latin typeface="VNI-Times" pitchFamily="2" charset="0"/>
            </a:endParaRPr>
          </a:p>
        </p:txBody>
      </p:sp>
      <p:sp>
        <p:nvSpPr>
          <p:cNvPr id="107536" name="Rectangles 107535"/>
          <p:cNvSpPr/>
          <p:nvPr/>
        </p:nvSpPr>
        <p:spPr>
          <a:xfrm>
            <a:off x="304800" y="2498725"/>
            <a:ext cx="8229600" cy="1311275"/>
          </a:xfrm>
          <a:prstGeom prst="rect">
            <a:avLst/>
          </a:prstGeom>
          <a:noFill/>
          <a:ln w="9525">
            <a:noFill/>
          </a:ln>
        </p:spPr>
        <p:txBody>
          <a:bodyPr anchor="ctr" anchorCtr="0">
            <a:spAutoFit/>
          </a:bodyPr>
          <a:p>
            <a:pPr>
              <a:buChar char="-"/>
            </a:pPr>
            <a:endParaRPr b="1">
              <a:solidFill>
                <a:srgbClr val="0033CC"/>
              </a:solidFill>
              <a:latin typeface="VNI-Times" pitchFamily="2" charset="0"/>
            </a:endParaRPr>
          </a:p>
          <a:p>
            <a:r>
              <a:rPr sz="2800" b="1">
                <a:solidFill>
                  <a:schemeClr val="tx1"/>
                </a:solidFill>
                <a:latin typeface="VNI-Times" pitchFamily="2" charset="0"/>
              </a:rPr>
              <a:t>- </a:t>
            </a:r>
            <a:r>
              <a:rPr sz="2800" b="1" err="1">
                <a:solidFill>
                  <a:schemeClr val="tx1"/>
                </a:solidFill>
                <a:latin typeface="VNI-Times" pitchFamily="2" charset="0"/>
              </a:rPr>
              <a:t>Nhöõng</a:t>
            </a:r>
            <a:r>
              <a:rPr sz="2800" b="1">
                <a:solidFill>
                  <a:schemeClr val="tx1"/>
                </a:solidFill>
                <a:latin typeface="VNI-Times" pitchFamily="2" charset="0"/>
              </a:rPr>
              <a:t> </a:t>
            </a:r>
            <a:r>
              <a:rPr sz="2800" b="1" err="1">
                <a:solidFill>
                  <a:schemeClr val="tx1"/>
                </a:solidFill>
                <a:latin typeface="VNI-Times" pitchFamily="2" charset="0"/>
              </a:rPr>
              <a:t>kieán</a:t>
            </a:r>
            <a:r>
              <a:rPr sz="2800" b="1">
                <a:solidFill>
                  <a:schemeClr val="tx1"/>
                </a:solidFill>
                <a:latin typeface="VNI-Times" pitchFamily="2" charset="0"/>
              </a:rPr>
              <a:t> </a:t>
            </a:r>
            <a:r>
              <a:rPr sz="2800" b="1" err="1">
                <a:solidFill>
                  <a:schemeClr val="tx1"/>
                </a:solidFill>
                <a:latin typeface="VNI-Times" pitchFamily="2" charset="0"/>
              </a:rPr>
              <a:t>thöùc</a:t>
            </a:r>
            <a:r>
              <a:rPr sz="2800" b="1">
                <a:solidFill>
                  <a:schemeClr val="tx1"/>
                </a:solidFill>
                <a:latin typeface="VNI-Times" pitchFamily="2" charset="0"/>
              </a:rPr>
              <a:t> </a:t>
            </a:r>
            <a:r>
              <a:rPr sz="2800" b="1" err="1">
                <a:solidFill>
                  <a:schemeClr val="tx1"/>
                </a:solidFill>
                <a:latin typeface="VNI-Times" pitchFamily="2" charset="0"/>
              </a:rPr>
              <a:t>khoa</a:t>
            </a:r>
            <a:r>
              <a:rPr sz="2800" b="1">
                <a:solidFill>
                  <a:schemeClr val="tx1"/>
                </a:solidFill>
                <a:latin typeface="VNI-Times" pitchFamily="2" charset="0"/>
              </a:rPr>
              <a:t> </a:t>
            </a:r>
            <a:r>
              <a:rPr sz="2800" b="1" err="1">
                <a:solidFill>
                  <a:schemeClr val="tx1"/>
                </a:solidFill>
                <a:latin typeface="VNI-Times" pitchFamily="2" charset="0"/>
              </a:rPr>
              <a:t>lòch</a:t>
            </a:r>
            <a:r>
              <a:rPr sz="2800" b="1">
                <a:solidFill>
                  <a:schemeClr val="tx1"/>
                </a:solidFill>
                <a:latin typeface="VNI-Times" pitchFamily="2" charset="0"/>
              </a:rPr>
              <a:t> </a:t>
            </a:r>
            <a:r>
              <a:rPr sz="2800" b="1" err="1">
                <a:solidFill>
                  <a:schemeClr val="tx1"/>
                </a:solidFill>
                <a:latin typeface="VNI-Times" pitchFamily="2" charset="0"/>
              </a:rPr>
              <a:t>söû</a:t>
            </a:r>
            <a:r>
              <a:rPr sz="2800" b="1">
                <a:solidFill>
                  <a:schemeClr val="tx1"/>
                </a:solidFill>
                <a:latin typeface="VNI-Times" pitchFamily="2" charset="0"/>
              </a:rPr>
              <a:t> </a:t>
            </a:r>
            <a:r>
              <a:rPr sz="2800" b="1" err="1">
                <a:solidFill>
                  <a:schemeClr val="tx1"/>
                </a:solidFill>
                <a:latin typeface="VNI-Times" pitchFamily="2" charset="0"/>
              </a:rPr>
              <a:t>vaên</a:t>
            </a:r>
            <a:r>
              <a:rPr sz="2800" b="1">
                <a:solidFill>
                  <a:schemeClr val="tx1"/>
                </a:solidFill>
                <a:latin typeface="VNI-Times" pitchFamily="2" charset="0"/>
              </a:rPr>
              <a:t> </a:t>
            </a:r>
            <a:r>
              <a:rPr sz="2800" b="1" err="1">
                <a:solidFill>
                  <a:schemeClr val="tx1"/>
                </a:solidFill>
                <a:latin typeface="VNI-Times" pitchFamily="2" charset="0"/>
              </a:rPr>
              <a:t>hoïc</a:t>
            </a:r>
            <a:r>
              <a:rPr sz="2800" b="1">
                <a:solidFill>
                  <a:schemeClr val="tx1"/>
                </a:solidFill>
                <a:latin typeface="VNI-Times" pitchFamily="2" charset="0"/>
              </a:rPr>
              <a:t>. </a:t>
            </a:r>
            <a:r>
              <a:rPr sz="2800" b="1" err="1">
                <a:solidFill>
                  <a:schemeClr val="tx1"/>
                </a:solidFill>
                <a:latin typeface="VNI-Times" pitchFamily="2" charset="0"/>
              </a:rPr>
              <a:t>Thuoäc</a:t>
            </a:r>
            <a:r>
              <a:rPr sz="2800" b="1">
                <a:solidFill>
                  <a:schemeClr val="tx1"/>
                </a:solidFill>
                <a:latin typeface="VNI-Times" pitchFamily="2" charset="0"/>
              </a:rPr>
              <a:t> </a:t>
            </a:r>
            <a:r>
              <a:rPr sz="2800" b="1" err="1">
                <a:solidFill>
                  <a:schemeClr val="tx1"/>
                </a:solidFill>
                <a:latin typeface="VNI-Times" pitchFamily="2" charset="0"/>
              </a:rPr>
              <a:t>loaïi</a:t>
            </a:r>
            <a:r>
              <a:rPr sz="2800" b="1">
                <a:solidFill>
                  <a:schemeClr val="tx1"/>
                </a:solidFill>
                <a:latin typeface="VNI-Times" pitchFamily="2" charset="0"/>
              </a:rPr>
              <a:t> </a:t>
            </a:r>
            <a:r>
              <a:rPr sz="2800" b="1" err="1">
                <a:solidFill>
                  <a:schemeClr val="tx1"/>
                </a:solidFill>
                <a:latin typeface="VNI-Times" pitchFamily="2" charset="0"/>
              </a:rPr>
              <a:t>vaên</a:t>
            </a:r>
            <a:r>
              <a:rPr sz="2800" b="1">
                <a:solidFill>
                  <a:schemeClr val="tx1"/>
                </a:solidFill>
                <a:latin typeface="VNI-Times" pitchFamily="2" charset="0"/>
              </a:rPr>
              <a:t> </a:t>
            </a:r>
            <a:r>
              <a:rPr sz="2800" b="1" err="1">
                <a:solidFill>
                  <a:schemeClr val="tx1"/>
                </a:solidFill>
                <a:latin typeface="VNI-Times" pitchFamily="2" charset="0"/>
              </a:rPr>
              <a:t>baûn</a:t>
            </a:r>
            <a:r>
              <a:rPr sz="2800" b="1">
                <a:solidFill>
                  <a:schemeClr val="tx1"/>
                </a:solidFill>
                <a:latin typeface="VNI-Times" pitchFamily="2" charset="0"/>
              </a:rPr>
              <a:t> </a:t>
            </a:r>
            <a:r>
              <a:rPr sz="2800" b="1" err="1">
                <a:solidFill>
                  <a:schemeClr val="tx1"/>
                </a:solidFill>
                <a:latin typeface="VNI-Times" pitchFamily="2" charset="0"/>
              </a:rPr>
              <a:t>khoa</a:t>
            </a:r>
            <a:r>
              <a:rPr sz="2800" b="1">
                <a:solidFill>
                  <a:schemeClr val="tx1"/>
                </a:solidFill>
                <a:latin typeface="VNI-Times" pitchFamily="2" charset="0"/>
              </a:rPr>
              <a:t> </a:t>
            </a:r>
            <a:r>
              <a:rPr sz="2800" b="1" err="1">
                <a:solidFill>
                  <a:schemeClr val="tx1"/>
                </a:solidFill>
                <a:latin typeface="VNI-Times" pitchFamily="2" charset="0"/>
              </a:rPr>
              <a:t>hoïc</a:t>
            </a:r>
            <a:r>
              <a:rPr sz="2800" b="1">
                <a:solidFill>
                  <a:schemeClr val="tx1"/>
                </a:solidFill>
                <a:latin typeface="VNI-Times" pitchFamily="2" charset="0"/>
              </a:rPr>
              <a:t> </a:t>
            </a:r>
            <a:r>
              <a:rPr sz="2800" b="1" err="1">
                <a:solidFill>
                  <a:schemeClr val="tx1"/>
                </a:solidFill>
                <a:latin typeface="VNI-Times" pitchFamily="2" charset="0"/>
              </a:rPr>
              <a:t>giaùo</a:t>
            </a:r>
            <a:r>
              <a:rPr sz="2800" b="1">
                <a:solidFill>
                  <a:schemeClr val="tx1"/>
                </a:solidFill>
                <a:latin typeface="VNI-Times" pitchFamily="2" charset="0"/>
              </a:rPr>
              <a:t> </a:t>
            </a:r>
            <a:r>
              <a:rPr sz="2800" b="1" err="1">
                <a:solidFill>
                  <a:schemeClr val="tx1"/>
                </a:solidFill>
                <a:latin typeface="VNI-Times" pitchFamily="2" charset="0"/>
              </a:rPr>
              <a:t>khoa</a:t>
            </a:r>
            <a:r>
              <a:rPr sz="2800" b="1">
                <a:solidFill>
                  <a:schemeClr val="tx1"/>
                </a:solidFill>
                <a:latin typeface="VNI-Times" pitchFamily="2" charset="0"/>
              </a:rPr>
              <a:t>.</a:t>
            </a:r>
            <a:endParaRPr sz="2800" b="1">
              <a:solidFill>
                <a:schemeClr val="tx1"/>
              </a:solidFill>
              <a:latin typeface="VNI-Times" pitchFamily="2" charset="0"/>
            </a:endParaRPr>
          </a:p>
        </p:txBody>
      </p:sp>
      <p:sp>
        <p:nvSpPr>
          <p:cNvPr id="107537" name="Rectangles 107536"/>
          <p:cNvSpPr/>
          <p:nvPr/>
        </p:nvSpPr>
        <p:spPr>
          <a:xfrm>
            <a:off x="457200" y="3625850"/>
            <a:ext cx="8229600" cy="884238"/>
          </a:xfrm>
          <a:prstGeom prst="rect">
            <a:avLst/>
          </a:prstGeom>
          <a:noFill/>
          <a:ln w="9525">
            <a:noFill/>
          </a:ln>
        </p:spPr>
        <p:txBody>
          <a:bodyPr anchor="ctr" anchorCtr="0">
            <a:spAutoFit/>
          </a:bodyPr>
          <a:p>
            <a:pPr>
              <a:buChar char="-"/>
            </a:pPr>
            <a:endParaRPr b="1">
              <a:solidFill>
                <a:srgbClr val="0033CC"/>
              </a:solidFill>
              <a:latin typeface="VNI-Times" pitchFamily="2" charset="0"/>
            </a:endParaRPr>
          </a:p>
          <a:p>
            <a:r>
              <a:rPr sz="2800" b="1">
                <a:solidFill>
                  <a:schemeClr val="tx1"/>
                </a:solidFill>
                <a:latin typeface="VNI-Times" pitchFamily="2" charset="0"/>
              </a:rPr>
              <a:t>- </a:t>
            </a:r>
            <a:r>
              <a:rPr sz="2800" b="1" err="1">
                <a:solidFill>
                  <a:schemeClr val="tx1"/>
                </a:solidFill>
                <a:latin typeface="VNI-Times" pitchFamily="2" charset="0"/>
              </a:rPr>
              <a:t>Thuoäc</a:t>
            </a:r>
            <a:r>
              <a:rPr sz="2800" b="1">
                <a:solidFill>
                  <a:schemeClr val="tx1"/>
                </a:solidFill>
                <a:latin typeface="VNI-Times" pitchFamily="2" charset="0"/>
              </a:rPr>
              <a:t> </a:t>
            </a:r>
            <a:r>
              <a:rPr sz="2800" b="1" err="1">
                <a:solidFill>
                  <a:schemeClr val="tx1"/>
                </a:solidFill>
                <a:latin typeface="VNI-Times" pitchFamily="2" charset="0"/>
              </a:rPr>
              <a:t>nghaønh</a:t>
            </a:r>
            <a:r>
              <a:rPr sz="2800" b="1">
                <a:solidFill>
                  <a:schemeClr val="tx1"/>
                </a:solidFill>
                <a:latin typeface="VNI-Times" pitchFamily="2" charset="0"/>
              </a:rPr>
              <a:t> </a:t>
            </a:r>
            <a:r>
              <a:rPr sz="2800" b="1" err="1">
                <a:solidFill>
                  <a:schemeClr val="tx1"/>
                </a:solidFill>
                <a:latin typeface="VNI-Times" pitchFamily="2" charset="0"/>
              </a:rPr>
              <a:t>khoa</a:t>
            </a:r>
            <a:r>
              <a:rPr sz="2800" b="1">
                <a:solidFill>
                  <a:schemeClr val="tx1"/>
                </a:solidFill>
                <a:latin typeface="VNI-Times" pitchFamily="2" charset="0"/>
              </a:rPr>
              <a:t> </a:t>
            </a:r>
            <a:r>
              <a:rPr sz="2800" b="1" err="1">
                <a:solidFill>
                  <a:schemeClr val="tx1"/>
                </a:solidFill>
                <a:latin typeface="VNI-Times" pitchFamily="2" charset="0"/>
              </a:rPr>
              <a:t>hoïc</a:t>
            </a:r>
            <a:r>
              <a:rPr sz="2800" b="1">
                <a:solidFill>
                  <a:schemeClr val="tx1"/>
                </a:solidFill>
                <a:latin typeface="VNI-Times" pitchFamily="2" charset="0"/>
              </a:rPr>
              <a:t> </a:t>
            </a:r>
            <a:r>
              <a:rPr sz="2800" b="1" err="1">
                <a:solidFill>
                  <a:schemeClr val="tx1"/>
                </a:solidFill>
                <a:latin typeface="VNI-Times" pitchFamily="2" charset="0"/>
              </a:rPr>
              <a:t>xaõ</a:t>
            </a:r>
            <a:r>
              <a:rPr sz="2800" b="1">
                <a:solidFill>
                  <a:schemeClr val="tx1"/>
                </a:solidFill>
                <a:latin typeface="VNI-Times" pitchFamily="2" charset="0"/>
              </a:rPr>
              <a:t> </a:t>
            </a:r>
            <a:r>
              <a:rPr sz="2800" b="1" err="1">
                <a:solidFill>
                  <a:schemeClr val="tx1"/>
                </a:solidFill>
                <a:latin typeface="VNI-Times" pitchFamily="2" charset="0"/>
              </a:rPr>
              <a:t>hoäi</a:t>
            </a:r>
            <a:r>
              <a:rPr sz="2800" b="1">
                <a:solidFill>
                  <a:schemeClr val="tx1"/>
                </a:solidFill>
                <a:latin typeface="VNI-Times" pitchFamily="2" charset="0"/>
              </a:rPr>
              <a:t> – </a:t>
            </a:r>
            <a:r>
              <a:rPr sz="2800" b="1" err="1">
                <a:solidFill>
                  <a:schemeClr val="tx1"/>
                </a:solidFill>
                <a:latin typeface="VNI-Times" pitchFamily="2" charset="0"/>
              </a:rPr>
              <a:t>nhaân</a:t>
            </a:r>
            <a:r>
              <a:rPr sz="2800" b="1">
                <a:solidFill>
                  <a:schemeClr val="tx1"/>
                </a:solidFill>
                <a:latin typeface="VNI-Times" pitchFamily="2" charset="0"/>
              </a:rPr>
              <a:t> </a:t>
            </a:r>
            <a:r>
              <a:rPr sz="2800" b="1" err="1">
                <a:solidFill>
                  <a:schemeClr val="tx1"/>
                </a:solidFill>
                <a:latin typeface="VNI-Times" pitchFamily="2" charset="0"/>
              </a:rPr>
              <a:t>vaên</a:t>
            </a:r>
            <a:r>
              <a:rPr sz="2800" b="1">
                <a:solidFill>
                  <a:schemeClr val="tx1"/>
                </a:solidFill>
                <a:latin typeface="VNI-Times" pitchFamily="2" charset="0"/>
              </a:rPr>
              <a:t>.</a:t>
            </a:r>
            <a:endParaRPr sz="2800" b="1">
              <a:solidFill>
                <a:schemeClr val="tx1"/>
              </a:solidFill>
              <a:latin typeface="VNI-Times" pitchFamily="2" charset="0"/>
            </a:endParaRPr>
          </a:p>
        </p:txBody>
      </p:sp>
      <p:sp>
        <p:nvSpPr>
          <p:cNvPr id="107538" name="Rectangles 107537"/>
          <p:cNvSpPr/>
          <p:nvPr/>
        </p:nvSpPr>
        <p:spPr>
          <a:xfrm>
            <a:off x="381000" y="4586288"/>
            <a:ext cx="8229600" cy="1738312"/>
          </a:xfrm>
          <a:prstGeom prst="rect">
            <a:avLst/>
          </a:prstGeom>
          <a:noFill/>
          <a:ln w="9525">
            <a:noFill/>
          </a:ln>
        </p:spPr>
        <p:txBody>
          <a:bodyPr anchor="ctr" anchorCtr="0">
            <a:spAutoFit/>
          </a:bodyPr>
          <a:p>
            <a:pPr>
              <a:buChar char="-"/>
            </a:pPr>
            <a:endParaRPr b="1">
              <a:solidFill>
                <a:srgbClr val="0033CC"/>
              </a:solidFill>
              <a:latin typeface="VNI-Times" pitchFamily="2" charset="0"/>
            </a:endParaRPr>
          </a:p>
          <a:p>
            <a:r>
              <a:rPr sz="2800" b="1">
                <a:solidFill>
                  <a:schemeClr val="tx1"/>
                </a:solidFill>
                <a:latin typeface="VNI-Times" pitchFamily="2" charset="0"/>
              </a:rPr>
              <a:t>- </a:t>
            </a:r>
            <a:r>
              <a:rPr sz="2800" b="1" err="1">
                <a:solidFill>
                  <a:schemeClr val="tx1"/>
                </a:solidFill>
                <a:latin typeface="VNI-Times" pitchFamily="2" charset="0"/>
              </a:rPr>
              <a:t>Caùc</a:t>
            </a:r>
            <a:r>
              <a:rPr sz="2800" b="1">
                <a:solidFill>
                  <a:schemeClr val="tx1"/>
                </a:solidFill>
                <a:latin typeface="VNI-Times" pitchFamily="2" charset="0"/>
              </a:rPr>
              <a:t> </a:t>
            </a:r>
            <a:r>
              <a:rPr sz="2800" b="1" err="1">
                <a:solidFill>
                  <a:schemeClr val="tx1"/>
                </a:solidFill>
                <a:latin typeface="VNI-Times" pitchFamily="2" charset="0"/>
              </a:rPr>
              <a:t>thuaät</a:t>
            </a:r>
            <a:r>
              <a:rPr sz="2800" b="1">
                <a:solidFill>
                  <a:schemeClr val="tx1"/>
                </a:solidFill>
                <a:latin typeface="VNI-Times" pitchFamily="2" charset="0"/>
              </a:rPr>
              <a:t> </a:t>
            </a:r>
            <a:r>
              <a:rPr sz="2800" b="1" err="1">
                <a:solidFill>
                  <a:schemeClr val="tx1"/>
                </a:solidFill>
                <a:latin typeface="VNI-Times" pitchFamily="2" charset="0"/>
              </a:rPr>
              <a:t>ngöõ</a:t>
            </a:r>
            <a:r>
              <a:rPr sz="2800" b="1">
                <a:solidFill>
                  <a:schemeClr val="tx1"/>
                </a:solidFill>
                <a:latin typeface="VNI-Times" pitchFamily="2" charset="0"/>
              </a:rPr>
              <a:t> : </a:t>
            </a:r>
            <a:r>
              <a:rPr sz="2800" b="1" err="1">
                <a:solidFill>
                  <a:schemeClr val="tx1"/>
                </a:solidFill>
                <a:latin typeface="VNI-Times" pitchFamily="2" charset="0"/>
              </a:rPr>
              <a:t>chuû</a:t>
            </a:r>
            <a:r>
              <a:rPr sz="2800" b="1">
                <a:solidFill>
                  <a:schemeClr val="tx1"/>
                </a:solidFill>
                <a:latin typeface="VNI-Times" pitchFamily="2" charset="0"/>
              </a:rPr>
              <a:t> </a:t>
            </a:r>
            <a:r>
              <a:rPr sz="2800" b="1" err="1">
                <a:solidFill>
                  <a:schemeClr val="tx1"/>
                </a:solidFill>
                <a:latin typeface="VNI-Times" pitchFamily="2" charset="0"/>
              </a:rPr>
              <a:t>ñeà</a:t>
            </a:r>
            <a:r>
              <a:rPr sz="2800" b="1">
                <a:solidFill>
                  <a:schemeClr val="tx1"/>
                </a:solidFill>
                <a:latin typeface="VNI-Times" pitchFamily="2" charset="0"/>
              </a:rPr>
              <a:t>, </a:t>
            </a:r>
            <a:r>
              <a:rPr sz="2800" b="1" err="1">
                <a:solidFill>
                  <a:schemeClr val="tx1"/>
                </a:solidFill>
                <a:latin typeface="VNI-Times" pitchFamily="2" charset="0"/>
              </a:rPr>
              <a:t>hình</a:t>
            </a:r>
            <a:r>
              <a:rPr sz="2800" b="1">
                <a:solidFill>
                  <a:schemeClr val="tx1"/>
                </a:solidFill>
                <a:latin typeface="VNI-Times" pitchFamily="2" charset="0"/>
              </a:rPr>
              <a:t> </a:t>
            </a:r>
            <a:r>
              <a:rPr sz="2800" b="1" err="1">
                <a:solidFill>
                  <a:schemeClr val="tx1"/>
                </a:solidFill>
                <a:latin typeface="VNI-Times" pitchFamily="2" charset="0"/>
              </a:rPr>
              <a:t>aûnh</a:t>
            </a:r>
            <a:r>
              <a:rPr sz="2800" b="1">
                <a:solidFill>
                  <a:schemeClr val="tx1"/>
                </a:solidFill>
                <a:latin typeface="VNI-Times" pitchFamily="2" charset="0"/>
              </a:rPr>
              <a:t>, </a:t>
            </a:r>
            <a:r>
              <a:rPr sz="2800" b="1" err="1">
                <a:solidFill>
                  <a:schemeClr val="tx1"/>
                </a:solidFill>
                <a:latin typeface="VNI-Times" pitchFamily="2" charset="0"/>
              </a:rPr>
              <a:t>taùc</a:t>
            </a:r>
            <a:r>
              <a:rPr sz="2800" b="1">
                <a:solidFill>
                  <a:schemeClr val="tx1"/>
                </a:solidFill>
                <a:latin typeface="VNI-Times" pitchFamily="2" charset="0"/>
              </a:rPr>
              <a:t> </a:t>
            </a:r>
            <a:r>
              <a:rPr sz="2800" b="1" err="1">
                <a:solidFill>
                  <a:schemeClr val="tx1"/>
                </a:solidFill>
                <a:latin typeface="VNI-Times" pitchFamily="2" charset="0"/>
              </a:rPr>
              <a:t>phaåm</a:t>
            </a:r>
            <a:r>
              <a:rPr sz="2800" b="1">
                <a:solidFill>
                  <a:schemeClr val="tx1"/>
                </a:solidFill>
                <a:latin typeface="VNI-Times" pitchFamily="2" charset="0"/>
              </a:rPr>
              <a:t>, </a:t>
            </a:r>
            <a:r>
              <a:rPr sz="2800" b="1" err="1">
                <a:solidFill>
                  <a:schemeClr val="tx1"/>
                </a:solidFill>
                <a:latin typeface="VNI-Times" pitchFamily="2" charset="0"/>
              </a:rPr>
              <a:t>phaûn</a:t>
            </a:r>
            <a:r>
              <a:rPr sz="2800" b="1">
                <a:solidFill>
                  <a:schemeClr val="tx1"/>
                </a:solidFill>
                <a:latin typeface="VNI-Times" pitchFamily="2" charset="0"/>
              </a:rPr>
              <a:t> </a:t>
            </a:r>
            <a:r>
              <a:rPr sz="2800" b="1" err="1">
                <a:solidFill>
                  <a:schemeClr val="tx1"/>
                </a:solidFill>
                <a:latin typeface="VNI-Times" pitchFamily="2" charset="0"/>
              </a:rPr>
              <a:t>aùnh</a:t>
            </a:r>
            <a:r>
              <a:rPr sz="2800" b="1">
                <a:solidFill>
                  <a:schemeClr val="tx1"/>
                </a:solidFill>
                <a:latin typeface="VNI-Times" pitchFamily="2" charset="0"/>
              </a:rPr>
              <a:t> </a:t>
            </a:r>
            <a:r>
              <a:rPr sz="2800" b="1" err="1">
                <a:solidFill>
                  <a:schemeClr val="tx1"/>
                </a:solidFill>
                <a:latin typeface="VNI-Times" pitchFamily="2" charset="0"/>
              </a:rPr>
              <a:t>hieän</a:t>
            </a:r>
            <a:r>
              <a:rPr sz="2800" b="1">
                <a:solidFill>
                  <a:schemeClr val="tx1"/>
                </a:solidFill>
                <a:latin typeface="VNI-Times" pitchFamily="2" charset="0"/>
              </a:rPr>
              <a:t> </a:t>
            </a:r>
            <a:r>
              <a:rPr sz="2800" b="1" err="1">
                <a:solidFill>
                  <a:schemeClr val="tx1"/>
                </a:solidFill>
                <a:latin typeface="VNI-Times" pitchFamily="2" charset="0"/>
              </a:rPr>
              <a:t>thöïc</a:t>
            </a:r>
            <a:r>
              <a:rPr sz="2800" b="1">
                <a:solidFill>
                  <a:schemeClr val="tx1"/>
                </a:solidFill>
                <a:latin typeface="VNI-Times" pitchFamily="2" charset="0"/>
              </a:rPr>
              <a:t>, </a:t>
            </a:r>
            <a:r>
              <a:rPr sz="2800" b="1" err="1">
                <a:solidFill>
                  <a:schemeClr val="tx1"/>
                </a:solidFill>
                <a:latin typeface="VNI-Times" pitchFamily="2" charset="0"/>
              </a:rPr>
              <a:t>ñaïi</a:t>
            </a:r>
            <a:r>
              <a:rPr sz="2800" b="1">
                <a:solidFill>
                  <a:schemeClr val="tx1"/>
                </a:solidFill>
                <a:latin typeface="VNI-Times" pitchFamily="2" charset="0"/>
              </a:rPr>
              <a:t> </a:t>
            </a:r>
            <a:r>
              <a:rPr sz="2800" b="1" err="1">
                <a:solidFill>
                  <a:schemeClr val="tx1"/>
                </a:solidFill>
                <a:latin typeface="VNI-Times" pitchFamily="2" charset="0"/>
              </a:rPr>
              <a:t>chuùng</a:t>
            </a:r>
            <a:r>
              <a:rPr sz="2800" b="1">
                <a:solidFill>
                  <a:schemeClr val="tx1"/>
                </a:solidFill>
                <a:latin typeface="VNI-Times" pitchFamily="2" charset="0"/>
              </a:rPr>
              <a:t> </a:t>
            </a:r>
            <a:r>
              <a:rPr sz="2800" b="1" err="1">
                <a:solidFill>
                  <a:schemeClr val="tx1"/>
                </a:solidFill>
                <a:latin typeface="VNI-Times" pitchFamily="2" charset="0"/>
              </a:rPr>
              <a:t>hoaù</a:t>
            </a:r>
            <a:r>
              <a:rPr sz="2800" b="1">
                <a:solidFill>
                  <a:schemeClr val="tx1"/>
                </a:solidFill>
                <a:latin typeface="VNI-Times" pitchFamily="2" charset="0"/>
              </a:rPr>
              <a:t>, </a:t>
            </a:r>
            <a:r>
              <a:rPr sz="2800" b="1" err="1">
                <a:solidFill>
                  <a:schemeClr val="tx1"/>
                </a:solidFill>
                <a:latin typeface="VNI-Times" pitchFamily="2" charset="0"/>
              </a:rPr>
              <a:t>chaát</a:t>
            </a:r>
            <a:r>
              <a:rPr sz="2800" b="1">
                <a:solidFill>
                  <a:schemeClr val="tx1"/>
                </a:solidFill>
                <a:latin typeface="VNI-Times" pitchFamily="2" charset="0"/>
              </a:rPr>
              <a:t> </a:t>
            </a:r>
            <a:r>
              <a:rPr sz="2800" b="1" err="1">
                <a:solidFill>
                  <a:schemeClr val="tx1"/>
                </a:solidFill>
                <a:latin typeface="VNI-Times" pitchFamily="2" charset="0"/>
              </a:rPr>
              <a:t>suy</a:t>
            </a:r>
            <a:r>
              <a:rPr sz="2800" b="1">
                <a:solidFill>
                  <a:schemeClr val="tx1"/>
                </a:solidFill>
                <a:latin typeface="VNI-Times" pitchFamily="2" charset="0"/>
              </a:rPr>
              <a:t> </a:t>
            </a:r>
            <a:r>
              <a:rPr sz="2800" b="1" err="1">
                <a:solidFill>
                  <a:schemeClr val="tx1"/>
                </a:solidFill>
                <a:latin typeface="VNI-Times" pitchFamily="2" charset="0"/>
              </a:rPr>
              <a:t>töôûng</a:t>
            </a:r>
            <a:r>
              <a:rPr sz="2800" b="1">
                <a:solidFill>
                  <a:schemeClr val="tx1"/>
                </a:solidFill>
                <a:latin typeface="VNI-Times" pitchFamily="2" charset="0"/>
              </a:rPr>
              <a:t>, </a:t>
            </a:r>
            <a:r>
              <a:rPr sz="2800" b="1" err="1">
                <a:solidFill>
                  <a:schemeClr val="tx1"/>
                </a:solidFill>
                <a:latin typeface="VNI-Times" pitchFamily="2" charset="0"/>
              </a:rPr>
              <a:t>nguoàn</a:t>
            </a:r>
            <a:r>
              <a:rPr sz="2800" b="1">
                <a:solidFill>
                  <a:schemeClr val="tx1"/>
                </a:solidFill>
                <a:latin typeface="VNI-Times" pitchFamily="2" charset="0"/>
              </a:rPr>
              <a:t> </a:t>
            </a:r>
            <a:r>
              <a:rPr sz="2800" b="1" err="1">
                <a:solidFill>
                  <a:schemeClr val="tx1"/>
                </a:solidFill>
                <a:latin typeface="VNI-Times" pitchFamily="2" charset="0"/>
              </a:rPr>
              <a:t>caûm</a:t>
            </a:r>
            <a:r>
              <a:rPr sz="2800" b="1">
                <a:solidFill>
                  <a:schemeClr val="tx1"/>
                </a:solidFill>
                <a:latin typeface="VNI-Times" pitchFamily="2" charset="0"/>
              </a:rPr>
              <a:t> </a:t>
            </a:r>
            <a:r>
              <a:rPr sz="2800" b="1" err="1">
                <a:solidFill>
                  <a:schemeClr val="tx1"/>
                </a:solidFill>
                <a:latin typeface="VNI-Times" pitchFamily="2" charset="0"/>
              </a:rPr>
              <a:t>höùng</a:t>
            </a:r>
            <a:r>
              <a:rPr sz="2800" b="1">
                <a:solidFill>
                  <a:schemeClr val="tx1"/>
                </a:solidFill>
                <a:latin typeface="VNI-Times" pitchFamily="2" charset="0"/>
              </a:rPr>
              <a:t> </a:t>
            </a:r>
            <a:r>
              <a:rPr sz="2800" b="1" err="1">
                <a:solidFill>
                  <a:schemeClr val="tx1"/>
                </a:solidFill>
                <a:latin typeface="VNI-Times" pitchFamily="2" charset="0"/>
              </a:rPr>
              <a:t>saùng</a:t>
            </a:r>
            <a:r>
              <a:rPr sz="2800" b="1">
                <a:solidFill>
                  <a:schemeClr val="tx1"/>
                </a:solidFill>
                <a:latin typeface="VNI-Times" pitchFamily="2" charset="0"/>
              </a:rPr>
              <a:t> </a:t>
            </a:r>
            <a:r>
              <a:rPr sz="2800" b="1" err="1">
                <a:solidFill>
                  <a:schemeClr val="tx1"/>
                </a:solidFill>
                <a:latin typeface="VNI-Times" pitchFamily="2" charset="0"/>
              </a:rPr>
              <a:t>taïo</a:t>
            </a:r>
            <a:r>
              <a:rPr sz="2800" b="1">
                <a:solidFill>
                  <a:schemeClr val="tx1"/>
                </a:solidFill>
                <a:latin typeface="VNI-Times" pitchFamily="2" charset="0"/>
              </a:rPr>
              <a:t>.</a:t>
            </a:r>
            <a:endParaRPr sz="2800" b="1">
              <a:solidFill>
                <a:schemeClr val="tx1"/>
              </a:solidFill>
              <a:latin typeface="VNI-Times" pitchFamily="2" charset="0"/>
            </a:endParaRPr>
          </a:p>
        </p:txBody>
      </p:sp>
    </p:spTree>
  </p:cSld>
  <p:clrMapOvr>
    <a:masterClrMapping/>
  </p:clrMapOvr>
  <p:transition advClick="0">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7532"/>
                                        </p:tgtEl>
                                        <p:attrNameLst>
                                          <p:attrName>style.visibility</p:attrName>
                                        </p:attrNameLst>
                                      </p:cBhvr>
                                      <p:to>
                                        <p:strVal val="visible"/>
                                      </p:to>
                                    </p:set>
                                    <p:animEffect transition="in" filter="blinds(horizontal)">
                                      <p:cBhvr>
                                        <p:cTn id="7" dur="500"/>
                                        <p:tgtEl>
                                          <p:spTgt spid="10753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7533"/>
                                        </p:tgtEl>
                                        <p:attrNameLst>
                                          <p:attrName>style.visibility</p:attrName>
                                        </p:attrNameLst>
                                      </p:cBhvr>
                                      <p:to>
                                        <p:strVal val="visible"/>
                                      </p:to>
                                    </p:set>
                                    <p:anim calcmode="lin" valueType="num">
                                      <p:cBhvr additive="base">
                                        <p:cTn id="12" dur="500" fill="hold"/>
                                        <p:tgtEl>
                                          <p:spTgt spid="107533"/>
                                        </p:tgtEl>
                                        <p:attrNameLst>
                                          <p:attrName>ppt_x</p:attrName>
                                        </p:attrNameLst>
                                      </p:cBhvr>
                                      <p:tavLst>
                                        <p:tav tm="0">
                                          <p:val>
                                            <p:strVal val="#ppt_x"/>
                                          </p:val>
                                        </p:tav>
                                        <p:tav tm="100000">
                                          <p:val>
                                            <p:strVal val="#ppt_x"/>
                                          </p:val>
                                        </p:tav>
                                      </p:tavLst>
                                    </p:anim>
                                    <p:anim calcmode="lin" valueType="num">
                                      <p:cBhvr additive="base">
                                        <p:cTn id="13" dur="500" fill="hold"/>
                                        <p:tgtEl>
                                          <p:spTgt spid="10753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07534"/>
                                        </p:tgtEl>
                                        <p:attrNameLst>
                                          <p:attrName>style.visibility</p:attrName>
                                        </p:attrNameLst>
                                      </p:cBhvr>
                                      <p:to>
                                        <p:strVal val="visible"/>
                                      </p:to>
                                    </p:set>
                                    <p:animEffect transition="in" filter="blinds(horizontal)">
                                      <p:cBhvr>
                                        <p:cTn id="18" dur="500"/>
                                        <p:tgtEl>
                                          <p:spTgt spid="107534"/>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07535"/>
                                        </p:tgtEl>
                                        <p:attrNameLst>
                                          <p:attrName>style.visibility</p:attrName>
                                        </p:attrNameLst>
                                      </p:cBhvr>
                                      <p:to>
                                        <p:strVal val="visible"/>
                                      </p:to>
                                    </p:set>
                                    <p:animEffect transition="in" filter="box(in)">
                                      <p:cBhvr>
                                        <p:cTn id="23" dur="500"/>
                                        <p:tgtEl>
                                          <p:spTgt spid="107535"/>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07536"/>
                                        </p:tgtEl>
                                        <p:attrNameLst>
                                          <p:attrName>style.visibility</p:attrName>
                                        </p:attrNameLst>
                                      </p:cBhvr>
                                      <p:to>
                                        <p:strVal val="visible"/>
                                      </p:to>
                                    </p:set>
                                    <p:animEffect transition="in" filter="box(in)">
                                      <p:cBhvr>
                                        <p:cTn id="28" dur="500"/>
                                        <p:tgtEl>
                                          <p:spTgt spid="107536"/>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07537"/>
                                        </p:tgtEl>
                                        <p:attrNameLst>
                                          <p:attrName>style.visibility</p:attrName>
                                        </p:attrNameLst>
                                      </p:cBhvr>
                                      <p:to>
                                        <p:strVal val="visible"/>
                                      </p:to>
                                    </p:set>
                                    <p:animEffect transition="in" filter="box(in)">
                                      <p:cBhvr>
                                        <p:cTn id="33" dur="500"/>
                                        <p:tgtEl>
                                          <p:spTgt spid="107537"/>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07538"/>
                                        </p:tgtEl>
                                        <p:attrNameLst>
                                          <p:attrName>style.visibility</p:attrName>
                                        </p:attrNameLst>
                                      </p:cBhvr>
                                      <p:to>
                                        <p:strVal val="visible"/>
                                      </p:to>
                                    </p:set>
                                    <p:animEffect transition="in" filter="box(in)">
                                      <p:cBhvr>
                                        <p:cTn id="38" dur="500"/>
                                        <p:tgtEl>
                                          <p:spTgt spid="107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32" grpId="0"/>
      <p:bldP spid="107533" grpId="0"/>
      <p:bldP spid="107534" grpId="0"/>
      <p:bldP spid="107535" grpId="0"/>
      <p:bldP spid="107536" grpId="0"/>
      <p:bldP spid="107537" grpId="0"/>
      <p:bldP spid="10753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9472" name="Picture 19471" descr="arrowr4-1">
            <a:hlinkClick r:id="" action="ppaction://hlinkshowjump?jump=nextslide"/>
          </p:cNvPr>
          <p:cNvPicPr>
            <a:picLocks noChangeAspect="1"/>
          </p:cNvPicPr>
          <p:nvPr/>
        </p:nvPicPr>
        <p:blipFill>
          <a:blip r:embed="rId1"/>
          <a:stretch>
            <a:fillRect/>
          </a:stretch>
        </p:blipFill>
        <p:spPr>
          <a:xfrm>
            <a:off x="8686800" y="6610350"/>
            <a:ext cx="457200" cy="247650"/>
          </a:xfrm>
          <a:prstGeom prst="rect">
            <a:avLst/>
          </a:prstGeom>
          <a:noFill/>
          <a:ln w="9525">
            <a:noFill/>
          </a:ln>
        </p:spPr>
      </p:pic>
      <p:sp>
        <p:nvSpPr>
          <p:cNvPr id="19477" name="Text Box 19476"/>
          <p:cNvSpPr txBox="1"/>
          <p:nvPr/>
        </p:nvSpPr>
        <p:spPr>
          <a:xfrm>
            <a:off x="2362200" y="3429000"/>
            <a:ext cx="5257800" cy="457200"/>
          </a:xfrm>
          <a:prstGeom prst="rect">
            <a:avLst/>
          </a:prstGeom>
          <a:noFill/>
          <a:ln w="9525">
            <a:noFill/>
          </a:ln>
        </p:spPr>
        <p:txBody>
          <a:bodyPr>
            <a:spAutoFit/>
          </a:bodyPr>
          <a:p>
            <a:pPr>
              <a:spcBef>
                <a:spcPct val="50000"/>
              </a:spcBef>
            </a:pPr>
            <a:endParaRPr>
              <a:latin typeface="Arial" panose="020B0604020202020204" pitchFamily="34" charset="0"/>
            </a:endParaRPr>
          </a:p>
        </p:txBody>
      </p:sp>
      <p:sp>
        <p:nvSpPr>
          <p:cNvPr id="19478" name="Rectangles 19477"/>
          <p:cNvSpPr/>
          <p:nvPr/>
        </p:nvSpPr>
        <p:spPr>
          <a:xfrm>
            <a:off x="304800" y="-76200"/>
            <a:ext cx="8229600" cy="884238"/>
          </a:xfrm>
          <a:prstGeom prst="rect">
            <a:avLst/>
          </a:prstGeom>
          <a:noFill/>
          <a:ln w="9525">
            <a:noFill/>
          </a:ln>
        </p:spPr>
        <p:txBody>
          <a:bodyPr anchor="ctr" anchorCtr="0">
            <a:spAutoFit/>
          </a:bodyPr>
          <a:p>
            <a:pPr>
              <a:buChar char="-"/>
            </a:pPr>
            <a:endParaRPr b="1">
              <a:solidFill>
                <a:srgbClr val="0033CC"/>
              </a:solidFill>
              <a:latin typeface="VNI-Times" pitchFamily="2" charset="0"/>
            </a:endParaRPr>
          </a:p>
          <a:p>
            <a:r>
              <a:rPr sz="2800" b="1">
                <a:solidFill>
                  <a:schemeClr val="tx2"/>
                </a:solidFill>
                <a:latin typeface="VNI-Times" pitchFamily="2" charset="0"/>
              </a:rPr>
              <a:t>* </a:t>
            </a:r>
            <a:r>
              <a:rPr sz="2800" b="1" err="1">
                <a:solidFill>
                  <a:schemeClr val="tx2"/>
                </a:solidFill>
                <a:latin typeface="VNI-Times" pitchFamily="2" charset="0"/>
              </a:rPr>
              <a:t>Baøi</a:t>
            </a:r>
            <a:r>
              <a:rPr sz="2800" b="1">
                <a:solidFill>
                  <a:schemeClr val="tx2"/>
                </a:solidFill>
                <a:latin typeface="VNI-Times" pitchFamily="2" charset="0"/>
              </a:rPr>
              <a:t> </a:t>
            </a:r>
            <a:r>
              <a:rPr sz="2800" b="1" err="1">
                <a:solidFill>
                  <a:schemeClr val="tx2"/>
                </a:solidFill>
                <a:latin typeface="VNI-Times" pitchFamily="2" charset="0"/>
              </a:rPr>
              <a:t>taäp</a:t>
            </a:r>
            <a:r>
              <a:rPr sz="2800" b="1">
                <a:solidFill>
                  <a:schemeClr val="tx2"/>
                </a:solidFill>
                <a:latin typeface="VNI-Times" pitchFamily="2" charset="0"/>
              </a:rPr>
              <a:t> 2 :</a:t>
            </a:r>
            <a:endParaRPr sz="2800" b="1">
              <a:solidFill>
                <a:schemeClr val="tx2"/>
              </a:solidFill>
              <a:latin typeface="VNI-Times" pitchFamily="2" charset="0"/>
            </a:endParaRPr>
          </a:p>
        </p:txBody>
      </p:sp>
      <p:sp>
        <p:nvSpPr>
          <p:cNvPr id="19479" name="Rectangles 19478"/>
          <p:cNvSpPr/>
          <p:nvPr/>
        </p:nvSpPr>
        <p:spPr>
          <a:xfrm>
            <a:off x="304800" y="685800"/>
            <a:ext cx="8229600" cy="1738313"/>
          </a:xfrm>
          <a:prstGeom prst="rect">
            <a:avLst/>
          </a:prstGeom>
          <a:noFill/>
          <a:ln w="9525">
            <a:noFill/>
          </a:ln>
        </p:spPr>
        <p:txBody>
          <a:bodyPr anchor="ctr" anchorCtr="0">
            <a:spAutoFit/>
          </a:bodyPr>
          <a:p>
            <a:pPr>
              <a:buChar char="-"/>
            </a:pPr>
            <a:endParaRPr b="1">
              <a:solidFill>
                <a:srgbClr val="0033CC"/>
              </a:solidFill>
              <a:latin typeface="VNI-Times" pitchFamily="2" charset="0"/>
            </a:endParaRPr>
          </a:p>
          <a:p>
            <a:r>
              <a:rPr sz="2800" b="1">
                <a:solidFill>
                  <a:schemeClr val="tx1"/>
                </a:solidFill>
                <a:latin typeface="VNI-Times" pitchFamily="2" charset="0"/>
              </a:rPr>
              <a:t>- </a:t>
            </a:r>
            <a:r>
              <a:rPr sz="2800" b="1" err="1">
                <a:solidFill>
                  <a:schemeClr val="tx1"/>
                </a:solidFill>
                <a:latin typeface="VNI-Times" pitchFamily="2" charset="0"/>
              </a:rPr>
              <a:t>Ñoaïn</a:t>
            </a:r>
            <a:r>
              <a:rPr sz="2800" b="1">
                <a:solidFill>
                  <a:schemeClr val="tx1"/>
                </a:solidFill>
                <a:latin typeface="VNI-Times" pitchFamily="2" charset="0"/>
              </a:rPr>
              <a:t> </a:t>
            </a:r>
            <a:r>
              <a:rPr sz="2800" b="1" err="1">
                <a:solidFill>
                  <a:schemeClr val="tx1"/>
                </a:solidFill>
                <a:latin typeface="VNI-Times" pitchFamily="2" charset="0"/>
              </a:rPr>
              <a:t>thaúng</a:t>
            </a:r>
            <a:r>
              <a:rPr sz="2800" b="1">
                <a:solidFill>
                  <a:schemeClr val="tx1"/>
                </a:solidFill>
                <a:latin typeface="VNI-Times" pitchFamily="2" charset="0"/>
              </a:rPr>
              <a:t> : </a:t>
            </a:r>
            <a:r>
              <a:rPr sz="2800" b="1" err="1">
                <a:solidFill>
                  <a:schemeClr val="tx1"/>
                </a:solidFill>
                <a:latin typeface="VNI-Times" pitchFamily="2" charset="0"/>
              </a:rPr>
              <a:t>ñoaïn</a:t>
            </a:r>
            <a:r>
              <a:rPr sz="2800" b="1">
                <a:solidFill>
                  <a:schemeClr val="tx1"/>
                </a:solidFill>
                <a:latin typeface="VNI-Times" pitchFamily="2" charset="0"/>
              </a:rPr>
              <a:t> </a:t>
            </a:r>
            <a:r>
              <a:rPr sz="2800" b="1" err="1">
                <a:solidFill>
                  <a:schemeClr val="tx1"/>
                </a:solidFill>
                <a:latin typeface="VNI-Times" pitchFamily="2" charset="0"/>
              </a:rPr>
              <a:t>khoâng</a:t>
            </a:r>
            <a:r>
              <a:rPr sz="2800" b="1">
                <a:solidFill>
                  <a:schemeClr val="tx1"/>
                </a:solidFill>
                <a:latin typeface="VNI-Times" pitchFamily="2" charset="0"/>
              </a:rPr>
              <a:t> cong </a:t>
            </a:r>
            <a:r>
              <a:rPr sz="2800" b="1" err="1">
                <a:solidFill>
                  <a:schemeClr val="tx1"/>
                </a:solidFill>
                <a:latin typeface="VNI-Times" pitchFamily="2" charset="0"/>
              </a:rPr>
              <a:t>queo</a:t>
            </a:r>
            <a:r>
              <a:rPr sz="2800" b="1">
                <a:solidFill>
                  <a:schemeClr val="tx1"/>
                </a:solidFill>
                <a:latin typeface="VNI-Times" pitchFamily="2" charset="0"/>
              </a:rPr>
              <a:t>, </a:t>
            </a:r>
            <a:r>
              <a:rPr sz="2800" b="1" err="1">
                <a:solidFill>
                  <a:schemeClr val="tx1"/>
                </a:solidFill>
                <a:latin typeface="VNI-Times" pitchFamily="2" charset="0"/>
              </a:rPr>
              <a:t>gaõy</a:t>
            </a:r>
            <a:r>
              <a:rPr sz="2800" b="1">
                <a:solidFill>
                  <a:schemeClr val="tx1"/>
                </a:solidFill>
                <a:latin typeface="VNI-Times" pitchFamily="2" charset="0"/>
              </a:rPr>
              <a:t> </a:t>
            </a:r>
            <a:r>
              <a:rPr sz="2800" b="1" err="1">
                <a:solidFill>
                  <a:schemeClr val="tx1"/>
                </a:solidFill>
                <a:latin typeface="VNI-Times" pitchFamily="2" charset="0"/>
              </a:rPr>
              <a:t>khuùc</a:t>
            </a:r>
            <a:r>
              <a:rPr sz="2800" b="1">
                <a:solidFill>
                  <a:schemeClr val="tx1"/>
                </a:solidFill>
                <a:latin typeface="VNI-Times" pitchFamily="2" charset="0"/>
              </a:rPr>
              <a:t>, </a:t>
            </a:r>
            <a:r>
              <a:rPr sz="2800" b="1" err="1">
                <a:solidFill>
                  <a:schemeClr val="tx1"/>
                </a:solidFill>
                <a:latin typeface="VNI-Times" pitchFamily="2" charset="0"/>
              </a:rPr>
              <a:t>khoâng</a:t>
            </a:r>
            <a:r>
              <a:rPr sz="2800" b="1">
                <a:solidFill>
                  <a:schemeClr val="tx1"/>
                </a:solidFill>
                <a:latin typeface="VNI-Times" pitchFamily="2" charset="0"/>
              </a:rPr>
              <a:t> </a:t>
            </a:r>
            <a:r>
              <a:rPr sz="2800" b="1" err="1">
                <a:solidFill>
                  <a:schemeClr val="tx1"/>
                </a:solidFill>
                <a:latin typeface="VNI-Times" pitchFamily="2" charset="0"/>
              </a:rPr>
              <a:t>leäch</a:t>
            </a:r>
            <a:r>
              <a:rPr sz="2800" b="1">
                <a:solidFill>
                  <a:schemeClr val="tx1"/>
                </a:solidFill>
                <a:latin typeface="VNI-Times" pitchFamily="2" charset="0"/>
              </a:rPr>
              <a:t> </a:t>
            </a:r>
            <a:r>
              <a:rPr sz="2800" b="1" err="1">
                <a:solidFill>
                  <a:schemeClr val="tx1"/>
                </a:solidFill>
                <a:latin typeface="VNI-Times" pitchFamily="2" charset="0"/>
              </a:rPr>
              <a:t>moät</a:t>
            </a:r>
            <a:r>
              <a:rPr sz="2800" b="1">
                <a:solidFill>
                  <a:schemeClr val="tx1"/>
                </a:solidFill>
                <a:latin typeface="VNI-Times" pitchFamily="2" charset="0"/>
              </a:rPr>
              <a:t> </a:t>
            </a:r>
            <a:r>
              <a:rPr sz="2800" b="1" err="1">
                <a:solidFill>
                  <a:schemeClr val="tx1"/>
                </a:solidFill>
                <a:latin typeface="VNI-Times" pitchFamily="2" charset="0"/>
              </a:rPr>
              <a:t>beân</a:t>
            </a:r>
            <a:r>
              <a:rPr sz="2800" b="1">
                <a:solidFill>
                  <a:schemeClr val="tx1"/>
                </a:solidFill>
                <a:latin typeface="VNI-Times" pitchFamily="2" charset="0"/>
              </a:rPr>
              <a:t>, </a:t>
            </a:r>
            <a:r>
              <a:rPr sz="2800" b="1" err="1">
                <a:solidFill>
                  <a:schemeClr val="tx1"/>
                </a:solidFill>
                <a:latin typeface="VNI-Times" pitchFamily="2" charset="0"/>
              </a:rPr>
              <a:t>ñoaïn</a:t>
            </a:r>
            <a:r>
              <a:rPr sz="2800" b="1">
                <a:solidFill>
                  <a:schemeClr val="tx1"/>
                </a:solidFill>
                <a:latin typeface="VNI-Times" pitchFamily="2" charset="0"/>
              </a:rPr>
              <a:t> </a:t>
            </a:r>
            <a:r>
              <a:rPr sz="2800" b="1" err="1">
                <a:solidFill>
                  <a:schemeClr val="tx1"/>
                </a:solidFill>
                <a:latin typeface="VNI-Times" pitchFamily="2" charset="0"/>
              </a:rPr>
              <a:t>ngaén</a:t>
            </a:r>
            <a:r>
              <a:rPr sz="2800" b="1">
                <a:solidFill>
                  <a:schemeClr val="tx1"/>
                </a:solidFill>
                <a:latin typeface="VNI-Times" pitchFamily="2" charset="0"/>
              </a:rPr>
              <a:t> </a:t>
            </a:r>
            <a:r>
              <a:rPr sz="2800" b="1" err="1">
                <a:solidFill>
                  <a:schemeClr val="tx1"/>
                </a:solidFill>
                <a:latin typeface="VNI-Times" pitchFamily="2" charset="0"/>
              </a:rPr>
              <a:t>nhaát</a:t>
            </a:r>
            <a:r>
              <a:rPr sz="2800" b="1">
                <a:solidFill>
                  <a:schemeClr val="tx1"/>
                </a:solidFill>
                <a:latin typeface="VNI-Times" pitchFamily="2" charset="0"/>
              </a:rPr>
              <a:t> </a:t>
            </a:r>
            <a:r>
              <a:rPr sz="2800" b="1" err="1">
                <a:solidFill>
                  <a:schemeClr val="tx1"/>
                </a:solidFill>
                <a:latin typeface="VNI-Times" pitchFamily="2" charset="0"/>
              </a:rPr>
              <a:t>noái</a:t>
            </a:r>
            <a:r>
              <a:rPr sz="2800" b="1">
                <a:solidFill>
                  <a:schemeClr val="tx1"/>
                </a:solidFill>
                <a:latin typeface="VNI-Times" pitchFamily="2" charset="0"/>
              </a:rPr>
              <a:t> </a:t>
            </a:r>
            <a:r>
              <a:rPr sz="2800" b="1" err="1">
                <a:solidFill>
                  <a:schemeClr val="tx1"/>
                </a:solidFill>
                <a:latin typeface="VNI-Times" pitchFamily="2" charset="0"/>
              </a:rPr>
              <a:t>hai</a:t>
            </a:r>
            <a:r>
              <a:rPr sz="2800" b="1">
                <a:solidFill>
                  <a:schemeClr val="tx1"/>
                </a:solidFill>
                <a:latin typeface="VNI-Times" pitchFamily="2" charset="0"/>
              </a:rPr>
              <a:t> </a:t>
            </a:r>
            <a:r>
              <a:rPr sz="2800" b="1" err="1">
                <a:solidFill>
                  <a:schemeClr val="tx1"/>
                </a:solidFill>
                <a:latin typeface="VNI-Times" pitchFamily="2" charset="0"/>
              </a:rPr>
              <a:t>ñieåm</a:t>
            </a:r>
            <a:r>
              <a:rPr sz="2800" b="1">
                <a:solidFill>
                  <a:schemeClr val="tx1"/>
                </a:solidFill>
                <a:latin typeface="VNI-Times" pitchFamily="2" charset="0"/>
              </a:rPr>
              <a:t> </a:t>
            </a:r>
            <a:r>
              <a:rPr sz="2800" b="1" err="1">
                <a:solidFill>
                  <a:schemeClr val="tx1"/>
                </a:solidFill>
                <a:latin typeface="VNI-Times" pitchFamily="2" charset="0"/>
              </a:rPr>
              <a:t>vôùi</a:t>
            </a:r>
            <a:r>
              <a:rPr sz="2800" b="1">
                <a:solidFill>
                  <a:schemeClr val="tx1"/>
                </a:solidFill>
                <a:latin typeface="VNI-Times" pitchFamily="2" charset="0"/>
              </a:rPr>
              <a:t> </a:t>
            </a:r>
            <a:r>
              <a:rPr sz="2800" b="1" err="1">
                <a:solidFill>
                  <a:schemeClr val="tx1"/>
                </a:solidFill>
                <a:latin typeface="VNI-Times" pitchFamily="2" charset="0"/>
              </a:rPr>
              <a:t>nhau</a:t>
            </a:r>
            <a:r>
              <a:rPr sz="2800" b="1">
                <a:solidFill>
                  <a:schemeClr val="tx1"/>
                </a:solidFill>
                <a:latin typeface="VNI-Times" pitchFamily="2" charset="0"/>
              </a:rPr>
              <a:t>.</a:t>
            </a:r>
            <a:endParaRPr sz="2800" b="1">
              <a:solidFill>
                <a:schemeClr val="tx1"/>
              </a:solidFill>
              <a:latin typeface="VNI-Times" pitchFamily="2" charset="0"/>
            </a:endParaRPr>
          </a:p>
        </p:txBody>
      </p:sp>
      <p:sp>
        <p:nvSpPr>
          <p:cNvPr id="19480" name="Rectangles 19479"/>
          <p:cNvSpPr/>
          <p:nvPr/>
        </p:nvSpPr>
        <p:spPr>
          <a:xfrm>
            <a:off x="304800" y="2590800"/>
            <a:ext cx="8229600" cy="884238"/>
          </a:xfrm>
          <a:prstGeom prst="rect">
            <a:avLst/>
          </a:prstGeom>
          <a:noFill/>
          <a:ln w="9525">
            <a:noFill/>
          </a:ln>
        </p:spPr>
        <p:txBody>
          <a:bodyPr anchor="ctr" anchorCtr="0">
            <a:spAutoFit/>
          </a:bodyPr>
          <a:p>
            <a:pPr>
              <a:buChar char="-"/>
            </a:pPr>
            <a:endParaRPr b="1">
              <a:solidFill>
                <a:srgbClr val="0033CC"/>
              </a:solidFill>
              <a:latin typeface="VNI-Times" pitchFamily="2" charset="0"/>
            </a:endParaRPr>
          </a:p>
          <a:p>
            <a:r>
              <a:rPr sz="2800" b="1">
                <a:solidFill>
                  <a:schemeClr val="tx2"/>
                </a:solidFill>
                <a:latin typeface="VNI-Times" pitchFamily="2" charset="0"/>
              </a:rPr>
              <a:t>* </a:t>
            </a:r>
            <a:r>
              <a:rPr sz="2800" b="1" err="1">
                <a:solidFill>
                  <a:schemeClr val="tx2"/>
                </a:solidFill>
                <a:latin typeface="VNI-Times" pitchFamily="2" charset="0"/>
              </a:rPr>
              <a:t>Baøi</a:t>
            </a:r>
            <a:r>
              <a:rPr sz="2800" b="1">
                <a:solidFill>
                  <a:schemeClr val="tx2"/>
                </a:solidFill>
                <a:latin typeface="VNI-Times" pitchFamily="2" charset="0"/>
              </a:rPr>
              <a:t> </a:t>
            </a:r>
            <a:r>
              <a:rPr sz="2800" b="1" err="1">
                <a:solidFill>
                  <a:schemeClr val="tx2"/>
                </a:solidFill>
                <a:latin typeface="VNI-Times" pitchFamily="2" charset="0"/>
              </a:rPr>
              <a:t>taäp</a:t>
            </a:r>
            <a:r>
              <a:rPr sz="2800" b="1">
                <a:solidFill>
                  <a:schemeClr val="tx2"/>
                </a:solidFill>
                <a:latin typeface="VNI-Times" pitchFamily="2" charset="0"/>
              </a:rPr>
              <a:t> 3 :</a:t>
            </a:r>
            <a:endParaRPr sz="2800" b="1">
              <a:solidFill>
                <a:schemeClr val="tx2"/>
              </a:solidFill>
              <a:latin typeface="VNI-Times" pitchFamily="2" charset="0"/>
            </a:endParaRPr>
          </a:p>
        </p:txBody>
      </p:sp>
      <p:sp>
        <p:nvSpPr>
          <p:cNvPr id="19481" name="Rectangles 19480"/>
          <p:cNvSpPr/>
          <p:nvPr/>
        </p:nvSpPr>
        <p:spPr>
          <a:xfrm>
            <a:off x="381000" y="3886200"/>
            <a:ext cx="8229600" cy="1311275"/>
          </a:xfrm>
          <a:prstGeom prst="rect">
            <a:avLst/>
          </a:prstGeom>
          <a:noFill/>
          <a:ln w="9525">
            <a:noFill/>
          </a:ln>
        </p:spPr>
        <p:txBody>
          <a:bodyPr anchor="ctr" anchorCtr="0">
            <a:spAutoFit/>
          </a:bodyPr>
          <a:p>
            <a:pPr>
              <a:buChar char="-"/>
            </a:pPr>
            <a:endParaRPr b="1">
              <a:solidFill>
                <a:srgbClr val="0033CC"/>
              </a:solidFill>
              <a:latin typeface="VNI-Times" pitchFamily="2" charset="0"/>
            </a:endParaRPr>
          </a:p>
          <a:p>
            <a:r>
              <a:rPr sz="2800" b="1">
                <a:solidFill>
                  <a:schemeClr val="tx1"/>
                </a:solidFill>
                <a:latin typeface="VNI-Times" pitchFamily="2" charset="0"/>
              </a:rPr>
              <a:t>- </a:t>
            </a:r>
            <a:r>
              <a:rPr sz="2800" b="1" err="1">
                <a:solidFill>
                  <a:schemeClr val="tx1"/>
                </a:solidFill>
                <a:latin typeface="VNI-Times" pitchFamily="2" charset="0"/>
              </a:rPr>
              <a:t>Thuaät</a:t>
            </a:r>
            <a:r>
              <a:rPr sz="2800" b="1">
                <a:solidFill>
                  <a:schemeClr val="tx1"/>
                </a:solidFill>
                <a:latin typeface="VNI-Times" pitchFamily="2" charset="0"/>
              </a:rPr>
              <a:t> </a:t>
            </a:r>
            <a:r>
              <a:rPr sz="2800" b="1" err="1">
                <a:solidFill>
                  <a:schemeClr val="tx1"/>
                </a:solidFill>
                <a:latin typeface="VNI-Times" pitchFamily="2" charset="0"/>
              </a:rPr>
              <a:t>ngöõ</a:t>
            </a:r>
            <a:r>
              <a:rPr sz="2800" b="1">
                <a:solidFill>
                  <a:schemeClr val="tx1"/>
                </a:solidFill>
                <a:latin typeface="VNI-Times" pitchFamily="2" charset="0"/>
              </a:rPr>
              <a:t> </a:t>
            </a:r>
            <a:r>
              <a:rPr sz="2800" b="1" err="1">
                <a:solidFill>
                  <a:schemeClr val="tx1"/>
                </a:solidFill>
                <a:latin typeface="VNI-Times" pitchFamily="2" charset="0"/>
              </a:rPr>
              <a:t>khoa</a:t>
            </a:r>
            <a:r>
              <a:rPr sz="2800" b="1">
                <a:solidFill>
                  <a:schemeClr val="tx1"/>
                </a:solidFill>
                <a:latin typeface="VNI-Times" pitchFamily="2" charset="0"/>
              </a:rPr>
              <a:t> </a:t>
            </a:r>
            <a:r>
              <a:rPr sz="2800" b="1" err="1">
                <a:solidFill>
                  <a:schemeClr val="tx1"/>
                </a:solidFill>
                <a:latin typeface="VNI-Times" pitchFamily="2" charset="0"/>
              </a:rPr>
              <a:t>hoïc</a:t>
            </a:r>
            <a:r>
              <a:rPr sz="2800" b="1">
                <a:solidFill>
                  <a:schemeClr val="tx1"/>
                </a:solidFill>
                <a:latin typeface="VNI-Times" pitchFamily="2" charset="0"/>
              </a:rPr>
              <a:t> : </a:t>
            </a:r>
            <a:r>
              <a:rPr sz="2800" b="1" err="1">
                <a:solidFill>
                  <a:schemeClr val="tx1"/>
                </a:solidFill>
                <a:latin typeface="VNI-Times" pitchFamily="2" charset="0"/>
              </a:rPr>
              <a:t>khaûo</a:t>
            </a:r>
            <a:r>
              <a:rPr sz="2800" b="1">
                <a:solidFill>
                  <a:schemeClr val="tx1"/>
                </a:solidFill>
                <a:latin typeface="VNI-Times" pitchFamily="2" charset="0"/>
              </a:rPr>
              <a:t> </a:t>
            </a:r>
            <a:r>
              <a:rPr sz="2800" b="1" err="1">
                <a:solidFill>
                  <a:schemeClr val="tx1"/>
                </a:solidFill>
                <a:latin typeface="VNI-Times" pitchFamily="2" charset="0"/>
              </a:rPr>
              <a:t>coå</a:t>
            </a:r>
            <a:r>
              <a:rPr sz="2800" b="1">
                <a:solidFill>
                  <a:schemeClr val="tx1"/>
                </a:solidFill>
                <a:latin typeface="VNI-Times" pitchFamily="2" charset="0"/>
              </a:rPr>
              <a:t>, </a:t>
            </a:r>
            <a:r>
              <a:rPr sz="2800" b="1" err="1">
                <a:solidFill>
                  <a:schemeClr val="tx1"/>
                </a:solidFill>
                <a:latin typeface="VNI-Times" pitchFamily="2" charset="0"/>
              </a:rPr>
              <a:t>ngöôøi</a:t>
            </a:r>
            <a:r>
              <a:rPr sz="2800" b="1">
                <a:solidFill>
                  <a:schemeClr val="tx1"/>
                </a:solidFill>
                <a:latin typeface="VNI-Times" pitchFamily="2" charset="0"/>
              </a:rPr>
              <a:t> </a:t>
            </a:r>
            <a:r>
              <a:rPr sz="2800" b="1" err="1">
                <a:solidFill>
                  <a:schemeClr val="tx1"/>
                </a:solidFill>
                <a:latin typeface="VNI-Times" pitchFamily="2" charset="0"/>
              </a:rPr>
              <a:t>vöôïn</a:t>
            </a:r>
            <a:r>
              <a:rPr sz="2800" b="1">
                <a:solidFill>
                  <a:schemeClr val="tx1"/>
                </a:solidFill>
                <a:latin typeface="VNI-Times" pitchFamily="2" charset="0"/>
              </a:rPr>
              <a:t>, </a:t>
            </a:r>
            <a:r>
              <a:rPr sz="2800" b="1" err="1">
                <a:solidFill>
                  <a:schemeClr val="tx1"/>
                </a:solidFill>
                <a:latin typeface="VNI-Times" pitchFamily="2" charset="0"/>
              </a:rPr>
              <a:t>maûnh</a:t>
            </a:r>
            <a:r>
              <a:rPr sz="2800" b="1">
                <a:solidFill>
                  <a:schemeClr val="tx1"/>
                </a:solidFill>
                <a:latin typeface="VNI-Times" pitchFamily="2" charset="0"/>
              </a:rPr>
              <a:t> </a:t>
            </a:r>
            <a:r>
              <a:rPr sz="2800" b="1" err="1">
                <a:solidFill>
                  <a:schemeClr val="tx1"/>
                </a:solidFill>
                <a:latin typeface="VNI-Times" pitchFamily="2" charset="0"/>
              </a:rPr>
              <a:t>töôùc</a:t>
            </a:r>
            <a:r>
              <a:rPr sz="2800" b="1">
                <a:solidFill>
                  <a:schemeClr val="tx1"/>
                </a:solidFill>
                <a:latin typeface="VNI-Times" pitchFamily="2" charset="0"/>
              </a:rPr>
              <a:t>, </a:t>
            </a:r>
            <a:r>
              <a:rPr sz="2800" b="1" err="1">
                <a:solidFill>
                  <a:schemeClr val="tx1"/>
                </a:solidFill>
                <a:latin typeface="VNI-Times" pitchFamily="2" charset="0"/>
              </a:rPr>
              <a:t>di</a:t>
            </a:r>
            <a:r>
              <a:rPr sz="2800" b="1">
                <a:solidFill>
                  <a:schemeClr val="tx1"/>
                </a:solidFill>
                <a:latin typeface="VNI-Times" pitchFamily="2" charset="0"/>
              </a:rPr>
              <a:t> </a:t>
            </a:r>
            <a:r>
              <a:rPr sz="2800" b="1" err="1">
                <a:solidFill>
                  <a:schemeClr val="tx1"/>
                </a:solidFill>
                <a:latin typeface="VNI-Times" pitchFamily="2" charset="0"/>
              </a:rPr>
              <a:t>chæ</a:t>
            </a:r>
            <a:r>
              <a:rPr sz="2800" b="1">
                <a:solidFill>
                  <a:schemeClr val="tx1"/>
                </a:solidFill>
                <a:latin typeface="VNI-Times" pitchFamily="2" charset="0"/>
              </a:rPr>
              <a:t>.</a:t>
            </a:r>
            <a:endParaRPr sz="2800" b="1">
              <a:solidFill>
                <a:schemeClr val="tx1"/>
              </a:solidFill>
              <a:latin typeface="VNI-Times" pitchFamily="2" charset="0"/>
            </a:endParaRPr>
          </a:p>
        </p:txBody>
      </p:sp>
      <p:sp>
        <p:nvSpPr>
          <p:cNvPr id="19482" name="Rectangles 19481"/>
          <p:cNvSpPr/>
          <p:nvPr/>
        </p:nvSpPr>
        <p:spPr>
          <a:xfrm>
            <a:off x="457200" y="5257800"/>
            <a:ext cx="8229600" cy="1311275"/>
          </a:xfrm>
          <a:prstGeom prst="rect">
            <a:avLst/>
          </a:prstGeom>
          <a:noFill/>
          <a:ln w="9525">
            <a:noFill/>
          </a:ln>
        </p:spPr>
        <p:txBody>
          <a:bodyPr anchor="ctr" anchorCtr="0">
            <a:spAutoFit/>
          </a:bodyPr>
          <a:p>
            <a:pPr>
              <a:buChar char="-"/>
            </a:pPr>
            <a:endParaRPr b="1">
              <a:solidFill>
                <a:srgbClr val="0033CC"/>
              </a:solidFill>
              <a:latin typeface="VNI-Times" pitchFamily="2" charset="0"/>
            </a:endParaRPr>
          </a:p>
          <a:p>
            <a:r>
              <a:rPr sz="2800" b="1">
                <a:solidFill>
                  <a:schemeClr val="tx1"/>
                </a:solidFill>
                <a:latin typeface="VNI-Times" pitchFamily="2" charset="0"/>
              </a:rPr>
              <a:t>- </a:t>
            </a:r>
            <a:r>
              <a:rPr sz="2800" b="1" err="1">
                <a:solidFill>
                  <a:schemeClr val="tx1"/>
                </a:solidFill>
                <a:latin typeface="VNI-Times" pitchFamily="2" charset="0"/>
              </a:rPr>
              <a:t>Theå</a:t>
            </a:r>
            <a:r>
              <a:rPr sz="2800" b="1">
                <a:solidFill>
                  <a:schemeClr val="tx1"/>
                </a:solidFill>
                <a:latin typeface="VNI-Times" pitchFamily="2" charset="0"/>
              </a:rPr>
              <a:t> </a:t>
            </a:r>
            <a:r>
              <a:rPr sz="2800" b="1" err="1">
                <a:solidFill>
                  <a:schemeClr val="tx1"/>
                </a:solidFill>
                <a:latin typeface="VNI-Times" pitchFamily="2" charset="0"/>
              </a:rPr>
              <a:t>hieän</a:t>
            </a:r>
            <a:r>
              <a:rPr sz="2800" b="1">
                <a:solidFill>
                  <a:schemeClr val="tx1"/>
                </a:solidFill>
                <a:latin typeface="VNI-Times" pitchFamily="2" charset="0"/>
              </a:rPr>
              <a:t> </a:t>
            </a:r>
            <a:r>
              <a:rPr sz="2800" b="1" err="1">
                <a:solidFill>
                  <a:schemeClr val="tx1"/>
                </a:solidFill>
                <a:latin typeface="VNI-Times" pitchFamily="2" charset="0"/>
              </a:rPr>
              <a:t>ôû</a:t>
            </a:r>
            <a:r>
              <a:rPr sz="2800" b="1">
                <a:solidFill>
                  <a:schemeClr val="tx1"/>
                </a:solidFill>
                <a:latin typeface="VNI-Times" pitchFamily="2" charset="0"/>
              </a:rPr>
              <a:t> </a:t>
            </a:r>
            <a:r>
              <a:rPr sz="2800" b="1" err="1">
                <a:solidFill>
                  <a:schemeClr val="tx1"/>
                </a:solidFill>
                <a:latin typeface="VNI-Times" pitchFamily="2" charset="0"/>
              </a:rPr>
              <a:t>caùch</a:t>
            </a:r>
            <a:r>
              <a:rPr sz="2800" b="1">
                <a:solidFill>
                  <a:schemeClr val="tx1"/>
                </a:solidFill>
                <a:latin typeface="VNI-Times" pitchFamily="2" charset="0"/>
              </a:rPr>
              <a:t> </a:t>
            </a:r>
            <a:r>
              <a:rPr sz="2800" b="1" err="1">
                <a:solidFill>
                  <a:schemeClr val="tx1"/>
                </a:solidFill>
                <a:latin typeface="VNI-Times" pitchFamily="2" charset="0"/>
              </a:rPr>
              <a:t>laäp</a:t>
            </a:r>
            <a:r>
              <a:rPr sz="2800" b="1">
                <a:solidFill>
                  <a:schemeClr val="tx1"/>
                </a:solidFill>
                <a:latin typeface="VNI-Times" pitchFamily="2" charset="0"/>
              </a:rPr>
              <a:t> </a:t>
            </a:r>
            <a:r>
              <a:rPr sz="2800" b="1" err="1">
                <a:solidFill>
                  <a:schemeClr val="tx1"/>
                </a:solidFill>
                <a:latin typeface="VNI-Times" pitchFamily="2" charset="0"/>
              </a:rPr>
              <a:t>luaän</a:t>
            </a:r>
            <a:r>
              <a:rPr sz="2800" b="1">
                <a:solidFill>
                  <a:schemeClr val="tx1"/>
                </a:solidFill>
                <a:latin typeface="VNI-Times" pitchFamily="2" charset="0"/>
              </a:rPr>
              <a:t> : </a:t>
            </a:r>
            <a:r>
              <a:rPr sz="2800" b="1" err="1">
                <a:solidFill>
                  <a:schemeClr val="tx1"/>
                </a:solidFill>
                <a:latin typeface="VNI-Times" pitchFamily="2" charset="0"/>
              </a:rPr>
              <a:t>caâu</a:t>
            </a:r>
            <a:r>
              <a:rPr sz="2800" b="1">
                <a:solidFill>
                  <a:schemeClr val="tx1"/>
                </a:solidFill>
                <a:latin typeface="VNI-Times" pitchFamily="2" charset="0"/>
              </a:rPr>
              <a:t> </a:t>
            </a:r>
            <a:r>
              <a:rPr sz="2800" b="1" err="1">
                <a:solidFill>
                  <a:schemeClr val="tx1"/>
                </a:solidFill>
                <a:latin typeface="VNI-Times" pitchFamily="2" charset="0"/>
              </a:rPr>
              <a:t>ñaàu</a:t>
            </a:r>
            <a:r>
              <a:rPr sz="2800" b="1">
                <a:solidFill>
                  <a:schemeClr val="tx1"/>
                </a:solidFill>
                <a:latin typeface="VNI-Times" pitchFamily="2" charset="0"/>
              </a:rPr>
              <a:t> </a:t>
            </a:r>
            <a:r>
              <a:rPr sz="2800" b="1" err="1">
                <a:solidFill>
                  <a:schemeClr val="tx1"/>
                </a:solidFill>
                <a:latin typeface="VNI-Times" pitchFamily="2" charset="0"/>
              </a:rPr>
              <a:t>cuûa</a:t>
            </a:r>
            <a:r>
              <a:rPr sz="2800" b="1">
                <a:solidFill>
                  <a:schemeClr val="tx1"/>
                </a:solidFill>
                <a:latin typeface="VNI-Times" pitchFamily="2" charset="0"/>
              </a:rPr>
              <a:t> </a:t>
            </a:r>
            <a:r>
              <a:rPr sz="2800" b="1" err="1">
                <a:solidFill>
                  <a:schemeClr val="tx1"/>
                </a:solidFill>
                <a:latin typeface="VNI-Times" pitchFamily="2" charset="0"/>
              </a:rPr>
              <a:t>ñoaïn</a:t>
            </a:r>
            <a:r>
              <a:rPr sz="2800" b="1">
                <a:solidFill>
                  <a:schemeClr val="tx1"/>
                </a:solidFill>
                <a:latin typeface="VNI-Times" pitchFamily="2" charset="0"/>
              </a:rPr>
              <a:t> </a:t>
            </a:r>
            <a:r>
              <a:rPr sz="2800" b="1" err="1">
                <a:solidFill>
                  <a:schemeClr val="tx1"/>
                </a:solidFill>
                <a:latin typeface="VNI-Times" pitchFamily="2" charset="0"/>
              </a:rPr>
              <a:t>vaên</a:t>
            </a:r>
            <a:r>
              <a:rPr sz="2800" b="1">
                <a:solidFill>
                  <a:schemeClr val="tx1"/>
                </a:solidFill>
                <a:latin typeface="VNI-Times" pitchFamily="2" charset="0"/>
              </a:rPr>
              <a:t> </a:t>
            </a:r>
            <a:r>
              <a:rPr sz="2800" b="1" err="1">
                <a:solidFill>
                  <a:schemeClr val="tx1"/>
                </a:solidFill>
                <a:latin typeface="VNI-Times" pitchFamily="2" charset="0"/>
              </a:rPr>
              <a:t>neâu</a:t>
            </a:r>
            <a:r>
              <a:rPr sz="2800" b="1">
                <a:solidFill>
                  <a:schemeClr val="tx1"/>
                </a:solidFill>
                <a:latin typeface="VNI-Times" pitchFamily="2" charset="0"/>
              </a:rPr>
              <a:t> </a:t>
            </a:r>
            <a:r>
              <a:rPr sz="2800" b="1" err="1">
                <a:solidFill>
                  <a:schemeClr val="tx1"/>
                </a:solidFill>
                <a:latin typeface="VNI-Times" pitchFamily="2" charset="0"/>
              </a:rPr>
              <a:t>luaän</a:t>
            </a:r>
            <a:r>
              <a:rPr sz="2800" b="1">
                <a:solidFill>
                  <a:schemeClr val="tx1"/>
                </a:solidFill>
                <a:latin typeface="VNI-Times" pitchFamily="2" charset="0"/>
              </a:rPr>
              <a:t> </a:t>
            </a:r>
            <a:r>
              <a:rPr sz="2800" b="1" err="1">
                <a:solidFill>
                  <a:schemeClr val="tx1"/>
                </a:solidFill>
                <a:latin typeface="VNI-Times" pitchFamily="2" charset="0"/>
              </a:rPr>
              <a:t>ñieåm</a:t>
            </a:r>
            <a:r>
              <a:rPr sz="2800" b="1">
                <a:solidFill>
                  <a:schemeClr val="tx1"/>
                </a:solidFill>
                <a:latin typeface="VNI-Times" pitchFamily="2" charset="0"/>
              </a:rPr>
              <a:t> , </a:t>
            </a:r>
            <a:r>
              <a:rPr sz="2800" b="1" err="1">
                <a:solidFill>
                  <a:schemeClr val="tx1"/>
                </a:solidFill>
                <a:latin typeface="VNI-Times" pitchFamily="2" charset="0"/>
              </a:rPr>
              <a:t>caùc</a:t>
            </a:r>
            <a:r>
              <a:rPr sz="2800" b="1">
                <a:solidFill>
                  <a:schemeClr val="tx1"/>
                </a:solidFill>
                <a:latin typeface="VNI-Times" pitchFamily="2" charset="0"/>
              </a:rPr>
              <a:t> </a:t>
            </a:r>
            <a:r>
              <a:rPr sz="2800" b="1" err="1">
                <a:solidFill>
                  <a:schemeClr val="tx1"/>
                </a:solidFill>
                <a:latin typeface="VNI-Times" pitchFamily="2" charset="0"/>
              </a:rPr>
              <a:t>caâu</a:t>
            </a:r>
            <a:r>
              <a:rPr sz="2800" b="1">
                <a:solidFill>
                  <a:schemeClr val="tx1"/>
                </a:solidFill>
                <a:latin typeface="VNI-Times" pitchFamily="2" charset="0"/>
              </a:rPr>
              <a:t> </a:t>
            </a:r>
            <a:r>
              <a:rPr sz="2800" b="1" err="1">
                <a:solidFill>
                  <a:schemeClr val="tx1"/>
                </a:solidFill>
                <a:latin typeface="VNI-Times" pitchFamily="2" charset="0"/>
              </a:rPr>
              <a:t>sau</a:t>
            </a:r>
            <a:r>
              <a:rPr sz="2800" b="1">
                <a:solidFill>
                  <a:schemeClr val="tx1"/>
                </a:solidFill>
                <a:latin typeface="VNI-Times" pitchFamily="2" charset="0"/>
              </a:rPr>
              <a:t> </a:t>
            </a:r>
            <a:r>
              <a:rPr sz="2800" b="1" err="1">
                <a:solidFill>
                  <a:schemeClr val="tx1"/>
                </a:solidFill>
                <a:latin typeface="VNI-Times" pitchFamily="2" charset="0"/>
              </a:rPr>
              <a:t>neâu</a:t>
            </a:r>
            <a:r>
              <a:rPr sz="2800" b="1">
                <a:solidFill>
                  <a:schemeClr val="tx1"/>
                </a:solidFill>
                <a:latin typeface="VNI-Times" pitchFamily="2" charset="0"/>
              </a:rPr>
              <a:t> </a:t>
            </a:r>
            <a:r>
              <a:rPr sz="2800" b="1" err="1">
                <a:solidFill>
                  <a:schemeClr val="tx1"/>
                </a:solidFill>
                <a:latin typeface="VNI-Times" pitchFamily="2" charset="0"/>
              </a:rPr>
              <a:t>luaän</a:t>
            </a:r>
            <a:r>
              <a:rPr sz="2800" b="1">
                <a:solidFill>
                  <a:schemeClr val="tx1"/>
                </a:solidFill>
                <a:latin typeface="VNI-Times" pitchFamily="2" charset="0"/>
              </a:rPr>
              <a:t> </a:t>
            </a:r>
            <a:r>
              <a:rPr sz="2800" b="1" err="1">
                <a:solidFill>
                  <a:schemeClr val="tx1"/>
                </a:solidFill>
                <a:latin typeface="VNI-Times" pitchFamily="2" charset="0"/>
              </a:rPr>
              <a:t>cöù</a:t>
            </a:r>
            <a:r>
              <a:rPr sz="2800" b="1">
                <a:solidFill>
                  <a:schemeClr val="tx1"/>
                </a:solidFill>
                <a:latin typeface="VNI-Times" pitchFamily="2" charset="0"/>
              </a:rPr>
              <a:t>.</a:t>
            </a:r>
            <a:endParaRPr sz="2800" b="1">
              <a:solidFill>
                <a:schemeClr val="tx1"/>
              </a:solidFill>
              <a:latin typeface="VNI-Times" pitchFamily="2" charset="0"/>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478"/>
                                        </p:tgtEl>
                                        <p:attrNameLst>
                                          <p:attrName>style.visibility</p:attrName>
                                        </p:attrNameLst>
                                      </p:cBhvr>
                                      <p:to>
                                        <p:strVal val="visible"/>
                                      </p:to>
                                    </p:set>
                                    <p:animEffect transition="in" filter="box(in)">
                                      <p:cBhvr>
                                        <p:cTn id="7" dur="500"/>
                                        <p:tgtEl>
                                          <p:spTgt spid="1947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9479"/>
                                        </p:tgtEl>
                                        <p:attrNameLst>
                                          <p:attrName>style.visibility</p:attrName>
                                        </p:attrNameLst>
                                      </p:cBhvr>
                                      <p:to>
                                        <p:strVal val="visible"/>
                                      </p:to>
                                    </p:set>
                                    <p:animEffect transition="in" filter="box(in)">
                                      <p:cBhvr>
                                        <p:cTn id="12" dur="500"/>
                                        <p:tgtEl>
                                          <p:spTgt spid="1947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9480"/>
                                        </p:tgtEl>
                                        <p:attrNameLst>
                                          <p:attrName>style.visibility</p:attrName>
                                        </p:attrNameLst>
                                      </p:cBhvr>
                                      <p:to>
                                        <p:strVal val="visible"/>
                                      </p:to>
                                    </p:set>
                                    <p:animEffect transition="in" filter="box(in)">
                                      <p:cBhvr>
                                        <p:cTn id="17" dur="500"/>
                                        <p:tgtEl>
                                          <p:spTgt spid="1948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9481"/>
                                        </p:tgtEl>
                                        <p:attrNameLst>
                                          <p:attrName>style.visibility</p:attrName>
                                        </p:attrNameLst>
                                      </p:cBhvr>
                                      <p:to>
                                        <p:strVal val="visible"/>
                                      </p:to>
                                    </p:set>
                                    <p:animEffect transition="in" filter="box(in)">
                                      <p:cBhvr>
                                        <p:cTn id="22" dur="500"/>
                                        <p:tgtEl>
                                          <p:spTgt spid="1948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9482"/>
                                        </p:tgtEl>
                                        <p:attrNameLst>
                                          <p:attrName>style.visibility</p:attrName>
                                        </p:attrNameLst>
                                      </p:cBhvr>
                                      <p:to>
                                        <p:strVal val="visible"/>
                                      </p:to>
                                    </p:set>
                                    <p:animEffect transition="in" filter="box(in)">
                                      <p:cBhvr>
                                        <p:cTn id="27" dur="500"/>
                                        <p:tgtEl>
                                          <p:spTgt spid="19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8" grpId="0"/>
      <p:bldP spid="19479" grpId="0"/>
      <p:bldP spid="19480" grpId="0"/>
      <p:bldP spid="19481" grpId="0"/>
      <p:bldP spid="1948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9" name="Title 4098"/>
          <p:cNvSpPr>
            <a:spLocks noGrp="1"/>
          </p:cNvSpPr>
          <p:nvPr>
            <p:ph type="title"/>
          </p:nvPr>
        </p:nvSpPr>
        <p:spPr>
          <a:xfrm>
            <a:off x="1600200" y="76200"/>
            <a:ext cx="8229600" cy="914400"/>
          </a:xfrm>
        </p:spPr>
        <p:txBody>
          <a:bodyPr anchor="ctr" anchorCtr="0"/>
          <a:p>
            <a:r>
              <a:rPr lang="en-US" b="1" u="sng">
                <a:solidFill>
                  <a:srgbClr val="FF3399"/>
                </a:solidFill>
                <a:latin typeface="Times New Roman" panose="02020603050405020304" pitchFamily="18" charset="0"/>
                <a:cs typeface="Times New Roman" panose="02020603050405020304" pitchFamily="18" charset="0"/>
              </a:rPr>
              <a:t>MỤC TIÊU BÀI HỌC</a:t>
            </a:r>
            <a:endParaRPr lang="en-US" b="1" u="sng">
              <a:solidFill>
                <a:srgbClr val="FF3399"/>
              </a:solidFill>
              <a:latin typeface="Times New Roman" panose="02020603050405020304" pitchFamily="18" charset="0"/>
              <a:cs typeface="Times New Roman" panose="02020603050405020304" pitchFamily="18" charset="0"/>
            </a:endParaRPr>
          </a:p>
        </p:txBody>
      </p:sp>
      <p:sp>
        <p:nvSpPr>
          <p:cNvPr id="4100" name="Text Placeholder 4099"/>
          <p:cNvSpPr>
            <a:spLocks noGrp="1"/>
          </p:cNvSpPr>
          <p:nvPr>
            <p:ph type="body" idx="1"/>
          </p:nvPr>
        </p:nvSpPr>
        <p:spPr>
          <a:xfrm>
            <a:off x="457200" y="1143000"/>
            <a:ext cx="8229600" cy="3124200"/>
          </a:xfrm>
        </p:spPr>
        <p:txBody>
          <a:bodyPr/>
          <a:p>
            <a:pPr>
              <a:buNone/>
            </a:pPr>
            <a:r>
              <a:rPr b="1">
                <a:solidFill>
                  <a:srgbClr val="0066FF"/>
                </a:solidFill>
              </a:rPr>
              <a:t>- Giúp học sinh hiểu rõ khái niệm ngôn ngữ khoa học.</a:t>
            </a:r>
            <a:endParaRPr b="1">
              <a:solidFill>
                <a:srgbClr val="0066FF"/>
              </a:solidFill>
            </a:endParaRPr>
          </a:p>
          <a:p>
            <a:pPr>
              <a:buNone/>
            </a:pPr>
            <a:r>
              <a:rPr b="1">
                <a:solidFill>
                  <a:srgbClr val="0066FF"/>
                </a:solidFill>
              </a:rPr>
              <a:t>- Rèn ruyện kỹ năng diễn đạt trong các bài tập, bài làm văn nghị luận và kĩ năng nhận diện, phân tích đặc điểm của văn bản khoa học.</a:t>
            </a:r>
            <a:endParaRPr b="1">
              <a:solidFill>
                <a:srgbClr val="0066FF"/>
              </a:solidFill>
            </a:endParaRPr>
          </a:p>
        </p:txBody>
      </p:sp>
      <p:sp>
        <p:nvSpPr>
          <p:cNvPr id="4101" name="Rectangles 4100"/>
          <p:cNvSpPr/>
          <p:nvPr/>
        </p:nvSpPr>
        <p:spPr>
          <a:xfrm>
            <a:off x="685800" y="762000"/>
            <a:ext cx="8229600" cy="1828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Char char="n"/>
              <a:defRPr sz="3200" u="none" kern="1200" baseline="0">
                <a:solidFill>
                  <a:schemeClr val="tx1"/>
                </a:solidFill>
                <a:effectLst>
                  <a:outerShdw blurRad="38100" dist="38100" dir="2700000">
                    <a:srgbClr val="000000"/>
                  </a:outerShdw>
                </a:effectLst>
                <a:latin typeface="Tahoma" panose="020B0604030504040204" pitchFamily="34" charset="0"/>
              </a:defRPr>
            </a:lvl1pPr>
            <a:lvl2pPr marL="742950" lvl="1" indent="-285750" algn="l" defTabSz="914400" rtl="0" eaLnBrk="1" fontAlgn="base" latinLnBrk="0" hangingPunct="1">
              <a:lnSpc>
                <a:spcPct val="100000"/>
              </a:lnSpc>
              <a:spcBef>
                <a:spcPct val="20000"/>
              </a:spcBef>
              <a:spcAft>
                <a:spcPct val="0"/>
              </a:spcAft>
              <a:buClr>
                <a:schemeClr val="folHlink"/>
              </a:buClr>
              <a:buSzPct val="65000"/>
              <a:buFont typeface="Wingdings" panose="05000000000000000000" pitchFamily="2" charset="2"/>
              <a:buChar char="n"/>
              <a:defRPr sz="2800" b="0" i="0" u="none" kern="1200" baseline="0">
                <a:solidFill>
                  <a:schemeClr val="tx1"/>
                </a:solidFill>
                <a:effectLst>
                  <a:outerShdw blurRad="38100" dist="38100" dir="2700000">
                    <a:srgbClr val="000000"/>
                  </a:outerShdw>
                </a:effectLst>
                <a:latin typeface="Tahoma" panose="020B0604030504040204" pitchFamily="34" charset="0"/>
              </a:defRPr>
            </a:lvl2pPr>
            <a:lvl3pPr marL="1143000" lvl="2" indent="-22860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Char char="n"/>
              <a:defRPr sz="2400" b="0" i="0" u="none" kern="1200" baseline="0">
                <a:solidFill>
                  <a:schemeClr val="tx1"/>
                </a:solidFill>
                <a:effectLst>
                  <a:outerShdw blurRad="38100" dist="38100" dir="2700000">
                    <a:srgbClr val="000000"/>
                  </a:outerShdw>
                </a:effectLst>
                <a:latin typeface="Tahoma" panose="020B060403050404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65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Tahoma" panose="020B060403050404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Tahoma" panose="020B0604030504040204" pitchFamily="34" charset="0"/>
              </a:defRPr>
            </a:lvl5pPr>
          </a:lstStyle>
          <a:p>
            <a:pPr lvl="0">
              <a:buNone/>
            </a:pPr>
            <a:r>
              <a:rPr b="1">
                <a:solidFill>
                  <a:srgbClr val="0066FF"/>
                </a:solidFill>
              </a:rPr>
              <a:t>I. VĂN BẢN KHOA HỌC VÀ NGÔN NGỮ KHOA HỌC</a:t>
            </a:r>
            <a:endParaRPr b="1">
              <a:solidFill>
                <a:srgbClr val="0066FF"/>
              </a:solidFill>
            </a:endParaRPr>
          </a:p>
          <a:p>
            <a:pPr lvl="0">
              <a:buNone/>
            </a:pPr>
            <a:r>
              <a:rPr b="1">
                <a:solidFill>
                  <a:srgbClr val="0066FF"/>
                </a:solidFill>
              </a:rPr>
              <a:t>	1. Văn bản khoa học</a:t>
            </a:r>
            <a:endParaRPr b="1">
              <a:solidFill>
                <a:srgbClr val="0066FF"/>
              </a:solidFill>
            </a:endParaRPr>
          </a:p>
        </p:txBody>
      </p:sp>
      <p:sp>
        <p:nvSpPr>
          <p:cNvPr id="4102" name="Rectangles 4101"/>
          <p:cNvSpPr/>
          <p:nvPr/>
        </p:nvSpPr>
        <p:spPr>
          <a:xfrm>
            <a:off x="457200" y="3352800"/>
            <a:ext cx="8229600" cy="22860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Char char="n"/>
              <a:defRPr sz="3200" u="none" kern="1200" baseline="0">
                <a:solidFill>
                  <a:schemeClr val="tx1"/>
                </a:solidFill>
                <a:effectLst>
                  <a:outerShdw blurRad="38100" dist="38100" dir="2700000">
                    <a:srgbClr val="000000"/>
                  </a:outerShdw>
                </a:effectLst>
                <a:latin typeface="Tahoma" panose="020B0604030504040204" pitchFamily="34" charset="0"/>
              </a:defRPr>
            </a:lvl1pPr>
            <a:lvl2pPr marL="742950" lvl="1" indent="-285750" algn="l" defTabSz="914400" rtl="0" eaLnBrk="1" fontAlgn="base" latinLnBrk="0" hangingPunct="1">
              <a:lnSpc>
                <a:spcPct val="100000"/>
              </a:lnSpc>
              <a:spcBef>
                <a:spcPct val="20000"/>
              </a:spcBef>
              <a:spcAft>
                <a:spcPct val="0"/>
              </a:spcAft>
              <a:buClr>
                <a:schemeClr val="folHlink"/>
              </a:buClr>
              <a:buSzPct val="65000"/>
              <a:buFont typeface="Wingdings" panose="05000000000000000000" pitchFamily="2" charset="2"/>
              <a:buChar char="n"/>
              <a:defRPr sz="2800" b="0" i="0" u="none" kern="1200" baseline="0">
                <a:solidFill>
                  <a:schemeClr val="tx1"/>
                </a:solidFill>
                <a:effectLst>
                  <a:outerShdw blurRad="38100" dist="38100" dir="2700000">
                    <a:srgbClr val="000000"/>
                  </a:outerShdw>
                </a:effectLst>
                <a:latin typeface="Tahoma" panose="020B0604030504040204" pitchFamily="34" charset="0"/>
              </a:defRPr>
            </a:lvl2pPr>
            <a:lvl3pPr marL="1143000" lvl="2" indent="-22860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Char char="n"/>
              <a:defRPr sz="2400" b="0" i="0" u="none" kern="1200" baseline="0">
                <a:solidFill>
                  <a:schemeClr val="tx1"/>
                </a:solidFill>
                <a:effectLst>
                  <a:outerShdw blurRad="38100" dist="38100" dir="2700000">
                    <a:srgbClr val="000000"/>
                  </a:outerShdw>
                </a:effectLst>
                <a:latin typeface="Tahoma" panose="020B060403050404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65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Tahoma" panose="020B060403050404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Char char="n"/>
              <a:defRPr sz="2000" b="0" i="0" u="none" kern="1200" baseline="0">
                <a:solidFill>
                  <a:schemeClr val="tx1"/>
                </a:solidFill>
                <a:effectLst>
                  <a:outerShdw blurRad="38100" dist="38100" dir="2700000">
                    <a:srgbClr val="000000"/>
                  </a:outerShdw>
                </a:effectLst>
                <a:latin typeface="Tahoma" panose="020B0604030504040204" pitchFamily="34" charset="0"/>
              </a:defRPr>
            </a:lvl5pPr>
          </a:lstStyle>
          <a:p>
            <a:pPr lvl="0">
              <a:buNone/>
            </a:pPr>
            <a:r>
              <a:rPr b="1">
                <a:solidFill>
                  <a:srgbClr val="0066FF"/>
                </a:solidFill>
              </a:rPr>
              <a:t>Ba văn bản trong sách giáo khoa tr 71, 72 được dùng trong phạm vi giao tiếp nào?</a:t>
            </a:r>
            <a:endParaRPr b="1">
              <a:solidFill>
                <a:srgbClr val="0066FF"/>
              </a:solidFill>
            </a:endParaRPr>
          </a:p>
          <a:p>
            <a:pPr lvl="0">
              <a:buNone/>
            </a:pPr>
            <a:r>
              <a:rPr b="1">
                <a:solidFill>
                  <a:srgbClr val="0066FF"/>
                </a:solidFill>
              </a:rPr>
              <a:t>(Học sinh thảo luận )</a:t>
            </a:r>
            <a:endParaRPr b="1">
              <a:solidFill>
                <a:srgbClr val="0066FF"/>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0"/>
                                  </p:iterate>
                                  <p:childTnLst>
                                    <p:set>
                                      <p:cBhvr>
                                        <p:cTn id="6" dur="1" fill="hold">
                                          <p:stCondLst>
                                            <p:cond delay="0"/>
                                          </p:stCondLst>
                                        </p:cTn>
                                        <p:tgtEl>
                                          <p:spTgt spid="40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7" presetClass="exit" presetSubtype="0" fill="hold" grpId="1" nodeType="clickEffect">
                                  <p:stCondLst>
                                    <p:cond delay="0"/>
                                  </p:stCondLst>
                                  <p:iterate type="lt">
                                    <p:tmPct val="50000"/>
                                  </p:iterate>
                                  <p:childTnLst>
                                    <p:anim calcmode="discrete" valueType="clr">
                                      <p:cBhvr override="childStyle">
                                        <p:cTn id="10" dur="90"/>
                                        <p:tgtEl>
                                          <p:spTgt spid="4099"/>
                                        </p:tgtEl>
                                        <p:attrNameLst>
                                          <p:attrName>style.color</p:attrName>
                                        </p:attrNameLst>
                                      </p:cBhvr>
                                      <p:tavLst>
                                        <p:tav tm="0">
                                          <p:val>
                                            <p:clrVal>
                                              <a:schemeClr val="hlink"/>
                                            </p:clrVal>
                                          </p:val>
                                        </p:tav>
                                        <p:tav tm="50000">
                                          <p:val>
                                            <p:clrVal>
                                              <a:schemeClr val="accent2"/>
                                            </p:clrVal>
                                          </p:val>
                                        </p:tav>
                                      </p:tavLst>
                                    </p:anim>
                                    <p:anim calcmode="discrete" valueType="clr">
                                      <p:cBhvr>
                                        <p:cTn id="11" dur="90"/>
                                        <p:tgtEl>
                                          <p:spTgt spid="4099"/>
                                        </p:tgtEl>
                                        <p:attrNameLst>
                                          <p:attrName>fillcolor</p:attrName>
                                        </p:attrNameLst>
                                      </p:cBhvr>
                                      <p:tavLst>
                                        <p:tav tm="0">
                                          <p:val>
                                            <p:clrVal>
                                              <a:schemeClr val="hlink"/>
                                            </p:clrVal>
                                          </p:val>
                                        </p:tav>
                                        <p:tav tm="50000">
                                          <p:val>
                                            <p:clrVal>
                                              <a:schemeClr val="accent2"/>
                                            </p:clrVal>
                                          </p:val>
                                        </p:tav>
                                      </p:tavLst>
                                    </p:anim>
                                    <p:set>
                                      <p:cBhvr>
                                        <p:cTn id="12" dur="90"/>
                                        <p:tgtEl>
                                          <p:spTgt spid="4099"/>
                                        </p:tgtEl>
                                        <p:attrNameLst>
                                          <p:attrName>fill.type</p:attrName>
                                        </p:attrNameLst>
                                      </p:cBhvr>
                                      <p:to>
                                        <p:strVal val="solid"/>
                                      </p:to>
                                    </p:set>
                                    <p:set>
                                      <p:cBhvr>
                                        <p:cTn id="13" dur="1" fill="hold">
                                          <p:stCondLst>
                                            <p:cond delay="89"/>
                                          </p:stCondLst>
                                        </p:cTn>
                                        <p:tgtEl>
                                          <p:spTgt spid="4099"/>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xit" presetSubtype="16" fill="hold" grpId="0" nodeType="clickEffect">
                                  <p:stCondLst>
                                    <p:cond delay="0"/>
                                  </p:stCondLst>
                                  <p:childTnLst>
                                    <p:animEffect transition="out" filter="diamond(in)">
                                      <p:cBhvr>
                                        <p:cTn id="17" dur="1000"/>
                                        <p:tgtEl>
                                          <p:spTgt spid="4100">
                                            <p:txEl>
                                              <p:charRg st="0" end="53"/>
                                            </p:txEl>
                                          </p:spTgt>
                                        </p:tgtEl>
                                      </p:cBhvr>
                                    </p:animEffect>
                                    <p:set>
                                      <p:cBhvr>
                                        <p:cTn id="18" dur="1" fill="hold">
                                          <p:stCondLst>
                                            <p:cond delay="999"/>
                                          </p:stCondLst>
                                        </p:cTn>
                                        <p:tgtEl>
                                          <p:spTgt spid="4100">
                                            <p:txEl>
                                              <p:charRg st="0" end="53"/>
                                            </p:txEl>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8" presetClass="exit" presetSubtype="16" fill="hold" grpId="0" nodeType="clickEffect">
                                  <p:stCondLst>
                                    <p:cond delay="0"/>
                                  </p:stCondLst>
                                  <p:childTnLst>
                                    <p:animEffect transition="out" filter="diamond(in)">
                                      <p:cBhvr>
                                        <p:cTn id="22" dur="1000"/>
                                        <p:tgtEl>
                                          <p:spTgt spid="4100">
                                            <p:txEl>
                                              <p:charRg st="53" end="186"/>
                                            </p:txEl>
                                          </p:spTgt>
                                        </p:tgtEl>
                                      </p:cBhvr>
                                    </p:animEffect>
                                    <p:set>
                                      <p:cBhvr>
                                        <p:cTn id="23" dur="1" fill="hold">
                                          <p:stCondLst>
                                            <p:cond delay="999"/>
                                          </p:stCondLst>
                                        </p:cTn>
                                        <p:tgtEl>
                                          <p:spTgt spid="4100">
                                            <p:txEl>
                                              <p:charRg st="53" end="186"/>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101"/>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4102"/>
                                        </p:tgtEl>
                                        <p:attrNameLst>
                                          <p:attrName>style.visibility</p:attrName>
                                        </p:attrNameLst>
                                      </p:cBhvr>
                                      <p:to>
                                        <p:strVal val="visible"/>
                                      </p:to>
                                    </p:set>
                                    <p:animEffect transition="in" filter="plus(in)">
                                      <p:cBhvr>
                                        <p:cTn id="32" dur="20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P spid="4099" grpId="1"/>
      <p:bldP spid="4100" grpId="0" build="p"/>
      <p:bldP spid="4101" grpId="0"/>
      <p:bldP spid="41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Footer Placeholder 1"/>
          <p:cNvSpPr/>
          <p:nvPr>
            <p:ph type="ftr" sz="quarter" idx="11"/>
          </p:nvPr>
        </p:nvSpPr>
        <p:spPr/>
        <p:txBody>
          <a:bodyPr/>
          <a:p>
            <a:pPr lvl="0"/>
            <a:r>
              <a:rPr>
                <a:effectLst>
                  <a:outerShdw blurRad="38100" dist="38100" dir="2700000">
                    <a:srgbClr val="C0C0C0"/>
                  </a:outerShdw>
                </a:effectLst>
              </a:rPr>
              <a:t>Company Logo</a:t>
            </a:r>
            <a:endParaRPr sz="1200">
              <a:effectLst>
                <a:outerShdw blurRad="38100" dist="38100" dir="2700000">
                  <a:srgbClr val="C0C0C0"/>
                </a:outerShdw>
              </a:effectLst>
              <a:latin typeface="Verdana" panose="020B0604030504040204" pitchFamily="34" charset="0"/>
            </a:endParaRPr>
          </a:p>
        </p:txBody>
      </p:sp>
      <p:pic>
        <p:nvPicPr>
          <p:cNvPr id="64539" name="Picture 64538" descr="Daisy-05"/>
          <p:cNvPicPr>
            <a:picLocks noChangeAspect="1"/>
          </p:cNvPicPr>
          <p:nvPr/>
        </p:nvPicPr>
        <p:blipFill>
          <a:blip r:embed="rId1"/>
          <a:stretch>
            <a:fillRect/>
          </a:stretch>
        </p:blipFill>
        <p:spPr>
          <a:xfrm rot="214507">
            <a:off x="914400" y="1828800"/>
            <a:ext cx="709613" cy="762000"/>
          </a:xfrm>
          <a:prstGeom prst="rect">
            <a:avLst/>
          </a:prstGeom>
          <a:noFill/>
          <a:ln w="9525">
            <a:noFill/>
          </a:ln>
        </p:spPr>
      </p:pic>
      <p:pic>
        <p:nvPicPr>
          <p:cNvPr id="64537" name="Picture 64536" descr="Daisy-05"/>
          <p:cNvPicPr>
            <a:picLocks noChangeAspect="1"/>
          </p:cNvPicPr>
          <p:nvPr/>
        </p:nvPicPr>
        <p:blipFill>
          <a:blip r:embed="rId1"/>
          <a:stretch>
            <a:fillRect/>
          </a:stretch>
        </p:blipFill>
        <p:spPr>
          <a:xfrm rot="214507">
            <a:off x="914400" y="838200"/>
            <a:ext cx="709613" cy="762000"/>
          </a:xfrm>
          <a:prstGeom prst="rect">
            <a:avLst/>
          </a:prstGeom>
          <a:noFill/>
          <a:ln w="9525">
            <a:noFill/>
          </a:ln>
        </p:spPr>
      </p:pic>
      <p:sp>
        <p:nvSpPr>
          <p:cNvPr id="64516" name="Rounded Rectangle 64515"/>
          <p:cNvSpPr/>
          <p:nvPr/>
        </p:nvSpPr>
        <p:spPr>
          <a:xfrm>
            <a:off x="1752600" y="2819400"/>
            <a:ext cx="6553200" cy="457200"/>
          </a:xfrm>
          <a:prstGeom prst="roundRect">
            <a:avLst>
              <a:gd name="adj" fmla="val 16667"/>
            </a:avLst>
          </a:prstGeom>
          <a:solidFill>
            <a:schemeClr val="accent2"/>
          </a:solidFill>
          <a:ln w="12700" cap="flat" cmpd="sng">
            <a:solidFill>
              <a:schemeClr val="bg1"/>
            </a:solidFill>
            <a:prstDash val="solid"/>
            <a:headEnd type="none" w="med" len="med"/>
            <a:tailEnd type="none" w="med" len="med"/>
          </a:ln>
          <a:effectLst>
            <a:outerShdw dist="99190" dir="2388334" algn="ctr" rotWithShape="0">
              <a:srgbClr val="333333">
                <a:alpha val="50000"/>
              </a:srgbClr>
            </a:outerShdw>
          </a:effectLst>
        </p:spPr>
        <p:txBody>
          <a:bodyPr wrap="none" anchor="ctr" anchorCtr="0"/>
          <a:p>
            <a:pPr algn="ctr"/>
            <a:r>
              <a:rPr>
                <a:latin typeface="VNI-Times" pitchFamily="2" charset="0"/>
              </a:rPr>
              <a:t> </a:t>
            </a:r>
            <a:r>
              <a:rPr err="1">
                <a:solidFill>
                  <a:schemeClr val="bg1"/>
                </a:solidFill>
                <a:latin typeface="VNI-Times" pitchFamily="2" charset="0"/>
              </a:rPr>
              <a:t>Vaên</a:t>
            </a:r>
            <a:r>
              <a:rPr>
                <a:solidFill>
                  <a:schemeClr val="bg1"/>
                </a:solidFill>
                <a:latin typeface="VNI-Times" pitchFamily="2" charset="0"/>
              </a:rPr>
              <a:t> </a:t>
            </a:r>
            <a:r>
              <a:rPr err="1">
                <a:solidFill>
                  <a:schemeClr val="bg1"/>
                </a:solidFill>
                <a:latin typeface="VNI-Times" pitchFamily="2" charset="0"/>
              </a:rPr>
              <a:t>Baûn</a:t>
            </a:r>
            <a:r>
              <a:rPr>
                <a:solidFill>
                  <a:schemeClr val="bg1"/>
                </a:solidFill>
                <a:latin typeface="VNI-Times" pitchFamily="2" charset="0"/>
              </a:rPr>
              <a:t> </a:t>
            </a:r>
            <a:r>
              <a:rPr err="1">
                <a:solidFill>
                  <a:schemeClr val="bg1"/>
                </a:solidFill>
                <a:latin typeface="VNI-Times" pitchFamily="2" charset="0"/>
              </a:rPr>
              <a:t>Khoa</a:t>
            </a:r>
            <a:r>
              <a:rPr>
                <a:solidFill>
                  <a:schemeClr val="bg1"/>
                </a:solidFill>
                <a:latin typeface="VNI-Times" pitchFamily="2" charset="0"/>
              </a:rPr>
              <a:t> </a:t>
            </a:r>
            <a:r>
              <a:rPr err="1">
                <a:solidFill>
                  <a:schemeClr val="bg1"/>
                </a:solidFill>
                <a:latin typeface="VNI-Times" pitchFamily="2" charset="0"/>
              </a:rPr>
              <a:t>Hoïc</a:t>
            </a:r>
            <a:r>
              <a:rPr>
                <a:solidFill>
                  <a:schemeClr val="bg1"/>
                </a:solidFill>
                <a:latin typeface="VNI-Times" pitchFamily="2" charset="0"/>
              </a:rPr>
              <a:t> </a:t>
            </a:r>
            <a:r>
              <a:rPr err="1">
                <a:solidFill>
                  <a:schemeClr val="bg1"/>
                </a:solidFill>
                <a:latin typeface="VNI-Times" pitchFamily="2" charset="0"/>
              </a:rPr>
              <a:t>vaø</a:t>
            </a:r>
            <a:r>
              <a:rPr>
                <a:solidFill>
                  <a:schemeClr val="bg1"/>
                </a:solidFill>
                <a:latin typeface="VNI-Times" pitchFamily="2" charset="0"/>
              </a:rPr>
              <a:t> </a:t>
            </a:r>
            <a:r>
              <a:rPr err="1">
                <a:solidFill>
                  <a:schemeClr val="bg1"/>
                </a:solidFill>
                <a:latin typeface="VNI-Times" pitchFamily="2" charset="0"/>
              </a:rPr>
              <a:t>Ngoân</a:t>
            </a:r>
            <a:r>
              <a:rPr>
                <a:solidFill>
                  <a:schemeClr val="bg1"/>
                </a:solidFill>
                <a:latin typeface="VNI-Times" pitchFamily="2" charset="0"/>
              </a:rPr>
              <a:t> </a:t>
            </a:r>
            <a:r>
              <a:rPr err="1">
                <a:solidFill>
                  <a:schemeClr val="bg1"/>
                </a:solidFill>
                <a:latin typeface="VNI-Times" pitchFamily="2" charset="0"/>
              </a:rPr>
              <a:t>Ngöõ</a:t>
            </a:r>
            <a:r>
              <a:rPr>
                <a:solidFill>
                  <a:schemeClr val="bg1"/>
                </a:solidFill>
                <a:latin typeface="VNI-Times" pitchFamily="2" charset="0"/>
              </a:rPr>
              <a:t> </a:t>
            </a:r>
            <a:r>
              <a:rPr err="1">
                <a:solidFill>
                  <a:schemeClr val="bg1"/>
                </a:solidFill>
                <a:latin typeface="VNI-Times" pitchFamily="2" charset="0"/>
              </a:rPr>
              <a:t>Khoa</a:t>
            </a:r>
            <a:r>
              <a:rPr>
                <a:solidFill>
                  <a:schemeClr val="bg1"/>
                </a:solidFill>
                <a:latin typeface="VNI-Times" pitchFamily="2" charset="0"/>
              </a:rPr>
              <a:t> </a:t>
            </a:r>
            <a:r>
              <a:rPr err="1">
                <a:solidFill>
                  <a:schemeClr val="bg1"/>
                </a:solidFill>
                <a:latin typeface="VNI-Times" pitchFamily="2" charset="0"/>
              </a:rPr>
              <a:t>Hoïc</a:t>
            </a:r>
            <a:endParaRPr>
              <a:solidFill>
                <a:schemeClr val="bg1"/>
              </a:solidFill>
              <a:latin typeface="VNI-Times" pitchFamily="2" charset="0"/>
            </a:endParaRPr>
          </a:p>
        </p:txBody>
      </p:sp>
      <p:sp>
        <p:nvSpPr>
          <p:cNvPr id="64517" name="Diamond 64516"/>
          <p:cNvSpPr/>
          <p:nvPr/>
        </p:nvSpPr>
        <p:spPr>
          <a:xfrm>
            <a:off x="1219200" y="2667000"/>
            <a:ext cx="685800" cy="685800"/>
          </a:xfrm>
          <a:prstGeom prst="diamond">
            <a:avLst/>
          </a:prstGeom>
          <a:solidFill>
            <a:schemeClr val="accent2"/>
          </a:solidFill>
          <a:ln w="25400" cap="flat" cmpd="sng">
            <a:solidFill>
              <a:schemeClr val="bg1"/>
            </a:solidFill>
            <a:prstDash val="solid"/>
            <a:miter/>
            <a:headEnd type="none" w="med" len="med"/>
            <a:tailEnd type="none" w="med" len="med"/>
          </a:ln>
          <a:effectLst>
            <a:outerShdw dist="63500" dir="2212193" algn="ctr" rotWithShape="0">
              <a:srgbClr val="333333">
                <a:alpha val="50000"/>
              </a:srgbClr>
            </a:outerShdw>
          </a:effectLst>
        </p:spPr>
        <p:txBody>
          <a:bodyPr wrap="none" anchor="ctr" anchorCtr="0"/>
          <a:p>
            <a:pPr algn="ctr"/>
            <a:r>
              <a:rPr>
                <a:solidFill>
                  <a:srgbClr val="FF0000"/>
                </a:solidFill>
                <a:latin typeface="VNI-Times" pitchFamily="2" charset="0"/>
              </a:rPr>
              <a:t>I</a:t>
            </a:r>
            <a:endParaRPr>
              <a:solidFill>
                <a:srgbClr val="FF0000"/>
              </a:solidFill>
              <a:latin typeface="VNI-Times" pitchFamily="2" charset="0"/>
            </a:endParaRPr>
          </a:p>
        </p:txBody>
      </p:sp>
      <p:sp>
        <p:nvSpPr>
          <p:cNvPr id="64521" name="Rounded Rectangle 64520"/>
          <p:cNvSpPr/>
          <p:nvPr/>
        </p:nvSpPr>
        <p:spPr>
          <a:xfrm>
            <a:off x="1752600" y="3733800"/>
            <a:ext cx="6629400" cy="457200"/>
          </a:xfrm>
          <a:prstGeom prst="roundRect">
            <a:avLst>
              <a:gd name="adj" fmla="val 16667"/>
            </a:avLst>
          </a:prstGeom>
          <a:solidFill>
            <a:schemeClr val="accent1"/>
          </a:solidFill>
          <a:ln w="12700" cap="flat" cmpd="sng">
            <a:solidFill>
              <a:schemeClr val="bg1"/>
            </a:solidFill>
            <a:prstDash val="solid"/>
            <a:headEnd type="none" w="med" len="med"/>
            <a:tailEnd type="none" w="med" len="med"/>
          </a:ln>
          <a:effectLst>
            <a:outerShdw dist="99190" dir="2388334" algn="ctr" rotWithShape="0">
              <a:srgbClr val="333333">
                <a:alpha val="50000"/>
              </a:srgbClr>
            </a:outerShdw>
          </a:effectLst>
        </p:spPr>
        <p:txBody>
          <a:bodyPr wrap="none" anchor="ctr" anchorCtr="0"/>
          <a:p>
            <a:pPr algn="ctr"/>
            <a:r>
              <a:rPr err="1">
                <a:solidFill>
                  <a:schemeClr val="bg1"/>
                </a:solidFill>
                <a:latin typeface="VNI-Times" pitchFamily="2" charset="0"/>
              </a:rPr>
              <a:t>Ñaëc</a:t>
            </a:r>
            <a:r>
              <a:rPr>
                <a:solidFill>
                  <a:schemeClr val="bg1"/>
                </a:solidFill>
                <a:latin typeface="VNI-Times" pitchFamily="2" charset="0"/>
              </a:rPr>
              <a:t> </a:t>
            </a:r>
            <a:r>
              <a:rPr err="1">
                <a:solidFill>
                  <a:schemeClr val="bg1"/>
                </a:solidFill>
                <a:latin typeface="VNI-Times" pitchFamily="2" charset="0"/>
              </a:rPr>
              <a:t>Tröng</a:t>
            </a:r>
            <a:r>
              <a:rPr>
                <a:solidFill>
                  <a:schemeClr val="bg1"/>
                </a:solidFill>
                <a:latin typeface="VNI-Times" pitchFamily="2" charset="0"/>
              </a:rPr>
              <a:t> </a:t>
            </a:r>
            <a:r>
              <a:rPr err="1">
                <a:solidFill>
                  <a:schemeClr val="bg1"/>
                </a:solidFill>
                <a:latin typeface="VNI-Times" pitchFamily="2" charset="0"/>
              </a:rPr>
              <a:t>Cuûa</a:t>
            </a:r>
            <a:r>
              <a:rPr>
                <a:solidFill>
                  <a:schemeClr val="bg1"/>
                </a:solidFill>
                <a:latin typeface="VNI-Times" pitchFamily="2" charset="0"/>
              </a:rPr>
              <a:t> </a:t>
            </a:r>
            <a:r>
              <a:rPr err="1">
                <a:solidFill>
                  <a:schemeClr val="bg1"/>
                </a:solidFill>
                <a:latin typeface="VNI-Times" pitchFamily="2" charset="0"/>
              </a:rPr>
              <a:t>Phong</a:t>
            </a:r>
            <a:r>
              <a:rPr>
                <a:solidFill>
                  <a:schemeClr val="bg1"/>
                </a:solidFill>
                <a:latin typeface="VNI-Times" pitchFamily="2" charset="0"/>
              </a:rPr>
              <a:t> </a:t>
            </a:r>
            <a:r>
              <a:rPr err="1">
                <a:solidFill>
                  <a:schemeClr val="bg1"/>
                </a:solidFill>
                <a:latin typeface="VNI-Times" pitchFamily="2" charset="0"/>
              </a:rPr>
              <a:t>Caùch</a:t>
            </a:r>
            <a:r>
              <a:rPr>
                <a:solidFill>
                  <a:schemeClr val="bg1"/>
                </a:solidFill>
                <a:latin typeface="VNI-Times" pitchFamily="2" charset="0"/>
              </a:rPr>
              <a:t> </a:t>
            </a:r>
            <a:r>
              <a:rPr err="1">
                <a:solidFill>
                  <a:schemeClr val="bg1"/>
                </a:solidFill>
                <a:latin typeface="VNI-Times" pitchFamily="2" charset="0"/>
              </a:rPr>
              <a:t>Ngoân</a:t>
            </a:r>
            <a:r>
              <a:rPr>
                <a:solidFill>
                  <a:schemeClr val="bg1"/>
                </a:solidFill>
                <a:latin typeface="VNI-Times" pitchFamily="2" charset="0"/>
              </a:rPr>
              <a:t> </a:t>
            </a:r>
            <a:r>
              <a:rPr err="1">
                <a:solidFill>
                  <a:schemeClr val="bg1"/>
                </a:solidFill>
                <a:latin typeface="VNI-Times" pitchFamily="2" charset="0"/>
              </a:rPr>
              <a:t>Ngöõ</a:t>
            </a:r>
            <a:r>
              <a:rPr>
                <a:solidFill>
                  <a:schemeClr val="bg1"/>
                </a:solidFill>
                <a:latin typeface="VNI-Times" pitchFamily="2" charset="0"/>
              </a:rPr>
              <a:t> </a:t>
            </a:r>
            <a:r>
              <a:rPr err="1">
                <a:solidFill>
                  <a:schemeClr val="bg1"/>
                </a:solidFill>
                <a:latin typeface="VNI-Times" pitchFamily="2" charset="0"/>
              </a:rPr>
              <a:t>Khao</a:t>
            </a:r>
            <a:r>
              <a:rPr>
                <a:solidFill>
                  <a:schemeClr val="bg1"/>
                </a:solidFill>
                <a:latin typeface="VNI-Times" pitchFamily="2" charset="0"/>
              </a:rPr>
              <a:t> </a:t>
            </a:r>
            <a:r>
              <a:rPr err="1">
                <a:solidFill>
                  <a:schemeClr val="bg1"/>
                </a:solidFill>
                <a:latin typeface="VNI-Times" pitchFamily="2" charset="0"/>
              </a:rPr>
              <a:t>Hoïc</a:t>
            </a:r>
            <a:endParaRPr>
              <a:solidFill>
                <a:schemeClr val="bg1"/>
              </a:solidFill>
              <a:latin typeface="VNI-Times" pitchFamily="2" charset="0"/>
            </a:endParaRPr>
          </a:p>
        </p:txBody>
      </p:sp>
      <p:sp>
        <p:nvSpPr>
          <p:cNvPr id="64522" name="Diamond 64521"/>
          <p:cNvSpPr/>
          <p:nvPr/>
        </p:nvSpPr>
        <p:spPr>
          <a:xfrm>
            <a:off x="1219200" y="3581400"/>
            <a:ext cx="685800" cy="685800"/>
          </a:xfrm>
          <a:prstGeom prst="diamond">
            <a:avLst/>
          </a:prstGeom>
          <a:solidFill>
            <a:schemeClr val="accent1"/>
          </a:solidFill>
          <a:ln w="25400" cap="flat" cmpd="sng">
            <a:solidFill>
              <a:schemeClr val="bg1"/>
            </a:solidFill>
            <a:prstDash val="solid"/>
            <a:miter/>
            <a:headEnd type="none" w="med" len="med"/>
            <a:tailEnd type="none" w="med" len="med"/>
          </a:ln>
          <a:effectLst>
            <a:outerShdw dist="63500" dir="2212193" algn="ctr" rotWithShape="0">
              <a:srgbClr val="333333">
                <a:alpha val="50000"/>
              </a:srgbClr>
            </a:outerShdw>
          </a:effectLst>
        </p:spPr>
        <p:txBody>
          <a:bodyPr wrap="none" anchor="ctr" anchorCtr="0"/>
          <a:p>
            <a:pPr algn="ctr"/>
            <a:r>
              <a:rPr>
                <a:solidFill>
                  <a:srgbClr val="00FF00"/>
                </a:solidFill>
                <a:latin typeface="VNI-Times" pitchFamily="2" charset="0"/>
              </a:rPr>
              <a:t>II</a:t>
            </a:r>
            <a:endParaRPr>
              <a:solidFill>
                <a:srgbClr val="00FF00"/>
              </a:solidFill>
              <a:latin typeface="VNI-Times" pitchFamily="2" charset="0"/>
            </a:endParaRPr>
          </a:p>
        </p:txBody>
      </p:sp>
      <p:sp>
        <p:nvSpPr>
          <p:cNvPr id="64526" name="Rounded Rectangle 64525"/>
          <p:cNvSpPr/>
          <p:nvPr/>
        </p:nvSpPr>
        <p:spPr>
          <a:xfrm>
            <a:off x="1752600" y="4572000"/>
            <a:ext cx="6629400" cy="457200"/>
          </a:xfrm>
          <a:prstGeom prst="roundRect">
            <a:avLst>
              <a:gd name="adj" fmla="val 16667"/>
            </a:avLst>
          </a:prstGeom>
          <a:solidFill>
            <a:schemeClr val="hlink"/>
          </a:solidFill>
          <a:ln w="12700" cap="flat" cmpd="sng">
            <a:solidFill>
              <a:schemeClr val="bg1"/>
            </a:solidFill>
            <a:prstDash val="solid"/>
            <a:headEnd type="none" w="med" len="med"/>
            <a:tailEnd type="none" w="med" len="med"/>
          </a:ln>
          <a:effectLst>
            <a:outerShdw dist="99190" dir="2388334" algn="ctr" rotWithShape="0">
              <a:srgbClr val="333333">
                <a:alpha val="50000"/>
              </a:srgbClr>
            </a:outerShdw>
          </a:effectLst>
        </p:spPr>
        <p:txBody>
          <a:bodyPr wrap="none" anchor="ctr" anchorCtr="0"/>
          <a:p>
            <a:pPr algn="ctr"/>
            <a:r>
              <a:rPr err="1">
                <a:solidFill>
                  <a:schemeClr val="bg1"/>
                </a:solidFill>
                <a:latin typeface="VNI-Times" pitchFamily="2" charset="0"/>
              </a:rPr>
              <a:t>Ghi</a:t>
            </a:r>
            <a:r>
              <a:rPr>
                <a:solidFill>
                  <a:schemeClr val="bg1"/>
                </a:solidFill>
                <a:latin typeface="VNI-Times" pitchFamily="2" charset="0"/>
              </a:rPr>
              <a:t> </a:t>
            </a:r>
            <a:r>
              <a:rPr err="1">
                <a:solidFill>
                  <a:schemeClr val="bg1"/>
                </a:solidFill>
                <a:latin typeface="VNI-Times" pitchFamily="2" charset="0"/>
              </a:rPr>
              <a:t>Nhôù</a:t>
            </a:r>
            <a:r>
              <a:rPr>
                <a:solidFill>
                  <a:schemeClr val="bg1"/>
                </a:solidFill>
                <a:latin typeface="VNI-Times" pitchFamily="2" charset="0"/>
              </a:rPr>
              <a:t> </a:t>
            </a:r>
            <a:endParaRPr>
              <a:solidFill>
                <a:schemeClr val="bg1"/>
              </a:solidFill>
              <a:latin typeface="VNI-Times" pitchFamily="2" charset="0"/>
            </a:endParaRPr>
          </a:p>
        </p:txBody>
      </p:sp>
      <p:sp>
        <p:nvSpPr>
          <p:cNvPr id="64527" name="Diamond 64526"/>
          <p:cNvSpPr/>
          <p:nvPr/>
        </p:nvSpPr>
        <p:spPr>
          <a:xfrm>
            <a:off x="1219200" y="4419600"/>
            <a:ext cx="685800" cy="685800"/>
          </a:xfrm>
          <a:prstGeom prst="diamond">
            <a:avLst/>
          </a:prstGeom>
          <a:solidFill>
            <a:schemeClr val="hlink"/>
          </a:solidFill>
          <a:ln w="25400" cap="flat" cmpd="sng">
            <a:solidFill>
              <a:schemeClr val="bg1"/>
            </a:solidFill>
            <a:prstDash val="solid"/>
            <a:miter/>
            <a:headEnd type="none" w="med" len="med"/>
            <a:tailEnd type="none" w="med" len="med"/>
          </a:ln>
          <a:effectLst>
            <a:outerShdw dist="63500" dir="2212193" algn="ctr" rotWithShape="0">
              <a:srgbClr val="333333">
                <a:alpha val="50000"/>
              </a:srgbClr>
            </a:outerShdw>
          </a:effectLst>
        </p:spPr>
        <p:txBody>
          <a:bodyPr wrap="none" anchor="ctr" anchorCtr="0"/>
          <a:p>
            <a:pPr algn="ctr"/>
            <a:r>
              <a:rPr>
                <a:solidFill>
                  <a:schemeClr val="accent1"/>
                </a:solidFill>
                <a:latin typeface="VNI-Times" pitchFamily="2" charset="0"/>
              </a:rPr>
              <a:t>III</a:t>
            </a:r>
            <a:endParaRPr>
              <a:solidFill>
                <a:schemeClr val="accent1"/>
              </a:solidFill>
              <a:latin typeface="VNI-Times" pitchFamily="2" charset="0"/>
            </a:endParaRPr>
          </a:p>
        </p:txBody>
      </p:sp>
      <p:sp>
        <p:nvSpPr>
          <p:cNvPr id="64533" name="Text Box 64532"/>
          <p:cNvSpPr txBox="1"/>
          <p:nvPr/>
        </p:nvSpPr>
        <p:spPr>
          <a:xfrm>
            <a:off x="3200400" y="5432425"/>
            <a:ext cx="3429000" cy="457200"/>
          </a:xfrm>
          <a:prstGeom prst="rect">
            <a:avLst/>
          </a:prstGeom>
          <a:noFill/>
          <a:ln w="9525">
            <a:noFill/>
          </a:ln>
        </p:spPr>
        <p:txBody>
          <a:bodyPr>
            <a:spAutoFit/>
          </a:bodyPr>
          <a:p>
            <a:pPr algn="ctr" eaLnBrk="0" hangingPunct="0"/>
            <a:r>
              <a:rPr b="1">
                <a:solidFill>
                  <a:schemeClr val="bg1"/>
                </a:solidFill>
                <a:latin typeface="Arial" panose="020B0604020202020204" pitchFamily="34" charset="0"/>
              </a:rPr>
              <a:t>LUYỆN TẬP</a:t>
            </a:r>
            <a:endParaRPr b="1">
              <a:solidFill>
                <a:schemeClr val="bg1"/>
              </a:solidFill>
              <a:latin typeface="Arial" panose="020B0604020202020204" pitchFamily="34" charset="0"/>
            </a:endParaRPr>
          </a:p>
        </p:txBody>
      </p:sp>
      <p:sp>
        <p:nvSpPr>
          <p:cNvPr id="64535" name="Rectangles 64534" descr="31138"/>
          <p:cNvSpPr/>
          <p:nvPr/>
        </p:nvSpPr>
        <p:spPr>
          <a:xfrm>
            <a:off x="1447800" y="838200"/>
            <a:ext cx="6781800" cy="1143000"/>
          </a:xfrm>
          <a:prstGeom prst="rect">
            <a:avLst/>
          </a:prstGeom>
        </p:spPr>
        <p:txBody>
          <a:bodyPr wrap="none" fromWordArt="1">
            <a:prstTxWarp prst="textPlain">
              <a:avLst>
                <a:gd name="adj" fmla="val 50000"/>
              </a:avLst>
            </a:prstTxWarp>
            <a:normAutofit/>
          </a:bodyPr>
          <a:p>
            <a:pPr algn="ctr"/>
            <a:r>
              <a:rPr lang="en-US" sz="3600" b="1" i="1">
                <a:ln w="9525" cap="flat" cmpd="sng">
                  <a:solidFill>
                    <a:srgbClr val="000000"/>
                  </a:solidFill>
                  <a:prstDash val="solid"/>
                  <a:headEnd type="none" w="med" len="med"/>
                  <a:tailEnd type="none" w="med" len="med"/>
                </a:ln>
                <a:blipFill rotWithShape="1">
                  <a:blip r:embed="rId2"/>
                  <a:stretch>
                    <a:fillRect/>
                  </a:stretch>
                </a:blipFill>
                <a:effectLst>
                  <a:outerShdw dist="35921" dir="2699999" algn="ctr" rotWithShape="0">
                    <a:srgbClr val="808080">
                      <a:alpha val="80000"/>
                    </a:srgbClr>
                  </a:outerShdw>
                </a:effectLst>
                <a:latin typeface="VNI-Times" pitchFamily="2" charset="0"/>
                <a:ea typeface="VNI-Times" pitchFamily="2" charset="0"/>
              </a:rPr>
              <a:t>Phong Caùch Ngoân Ngöõ Khoa Hoïc</a:t>
            </a:r>
            <a:endParaRPr lang="en-US" sz="3600" b="1" i="1">
              <a:ln w="9525" cap="flat" cmpd="sng">
                <a:solidFill>
                  <a:srgbClr val="000000"/>
                </a:solidFill>
                <a:prstDash val="solid"/>
                <a:headEnd type="none" w="med" len="med"/>
                <a:tailEnd type="none" w="med" len="med"/>
              </a:ln>
              <a:blipFill rotWithShape="1">
                <a:blip r:embed="rId2"/>
                <a:stretch>
                  <a:fillRect/>
                </a:stretch>
              </a:blipFill>
              <a:effectLst>
                <a:outerShdw dist="35921" dir="2699999" algn="ctr" rotWithShape="0">
                  <a:srgbClr val="808080">
                    <a:alpha val="80000"/>
                  </a:srgbClr>
                </a:outerShdw>
              </a:effectLst>
              <a:latin typeface="VNI-Times" pitchFamily="2" charset="0"/>
              <a:ea typeface="VNI-Times" pitchFamily="2" charset="0"/>
            </a:endParaRPr>
          </a:p>
        </p:txBody>
      </p:sp>
      <p:pic>
        <p:nvPicPr>
          <p:cNvPr id="64538" name="Picture 64537" descr="Daisy-05"/>
          <p:cNvPicPr>
            <a:picLocks noChangeAspect="1"/>
          </p:cNvPicPr>
          <p:nvPr/>
        </p:nvPicPr>
        <p:blipFill>
          <a:blip r:embed="rId1"/>
          <a:stretch>
            <a:fillRect/>
          </a:stretch>
        </p:blipFill>
        <p:spPr>
          <a:xfrm rot="214507">
            <a:off x="1676400" y="1981200"/>
            <a:ext cx="709613" cy="762000"/>
          </a:xfrm>
          <a:prstGeom prst="rect">
            <a:avLst/>
          </a:prstGeom>
          <a:noFill/>
          <a:ln w="9525">
            <a:noFill/>
          </a:ln>
        </p:spPr>
      </p:pic>
      <p:pic>
        <p:nvPicPr>
          <p:cNvPr id="64540" name="Picture 64539" descr="Daisy-05"/>
          <p:cNvPicPr>
            <a:picLocks noChangeAspect="1"/>
          </p:cNvPicPr>
          <p:nvPr/>
        </p:nvPicPr>
        <p:blipFill>
          <a:blip r:embed="rId1"/>
          <a:stretch>
            <a:fillRect/>
          </a:stretch>
        </p:blipFill>
        <p:spPr>
          <a:xfrm rot="214507">
            <a:off x="8305800" y="838200"/>
            <a:ext cx="709613" cy="762000"/>
          </a:xfrm>
          <a:prstGeom prst="rect">
            <a:avLst/>
          </a:prstGeom>
          <a:noFill/>
          <a:ln w="9525">
            <a:noFill/>
          </a:ln>
        </p:spPr>
      </p:pic>
      <p:pic>
        <p:nvPicPr>
          <p:cNvPr id="64541" name="Picture 64540" descr="Daisy-05"/>
          <p:cNvPicPr>
            <a:picLocks noChangeAspect="1"/>
          </p:cNvPicPr>
          <p:nvPr/>
        </p:nvPicPr>
        <p:blipFill>
          <a:blip r:embed="rId1"/>
          <a:stretch>
            <a:fillRect/>
          </a:stretch>
        </p:blipFill>
        <p:spPr>
          <a:xfrm rot="214507">
            <a:off x="8305800" y="1600200"/>
            <a:ext cx="709613" cy="762000"/>
          </a:xfrm>
          <a:prstGeom prst="rect">
            <a:avLst/>
          </a:prstGeom>
          <a:noFill/>
          <a:ln w="9525">
            <a:noFill/>
          </a:ln>
        </p:spPr>
      </p:pic>
      <p:pic>
        <p:nvPicPr>
          <p:cNvPr id="64542" name="Picture 64541" descr="Daisy-05"/>
          <p:cNvPicPr>
            <a:picLocks noChangeAspect="1"/>
          </p:cNvPicPr>
          <p:nvPr/>
        </p:nvPicPr>
        <p:blipFill>
          <a:blip r:embed="rId1"/>
          <a:stretch>
            <a:fillRect/>
          </a:stretch>
        </p:blipFill>
        <p:spPr>
          <a:xfrm rot="214507">
            <a:off x="7696200" y="2057400"/>
            <a:ext cx="709613" cy="762000"/>
          </a:xfrm>
          <a:prstGeom prst="rect">
            <a:avLst/>
          </a:prstGeom>
          <a:noFill/>
          <a:ln w="9525">
            <a:noFill/>
          </a:ln>
        </p:spPr>
      </p:pic>
      <p:sp>
        <p:nvSpPr>
          <p:cNvPr id="64547" name="Diamond 64546"/>
          <p:cNvSpPr/>
          <p:nvPr/>
        </p:nvSpPr>
        <p:spPr>
          <a:xfrm>
            <a:off x="1295400" y="5334000"/>
            <a:ext cx="685800" cy="685800"/>
          </a:xfrm>
          <a:prstGeom prst="diamond">
            <a:avLst/>
          </a:prstGeom>
          <a:solidFill>
            <a:srgbClr val="FF0000"/>
          </a:solidFill>
          <a:ln w="25400" cap="flat" cmpd="sng">
            <a:solidFill>
              <a:schemeClr val="bg1"/>
            </a:solidFill>
            <a:prstDash val="solid"/>
            <a:miter/>
            <a:headEnd type="none" w="med" len="med"/>
            <a:tailEnd type="none" w="med" len="med"/>
          </a:ln>
          <a:effectLst>
            <a:outerShdw dist="63500" dir="2212193" algn="ctr" rotWithShape="0">
              <a:srgbClr val="333333">
                <a:alpha val="50000"/>
              </a:srgbClr>
            </a:outerShdw>
          </a:effectLst>
        </p:spPr>
        <p:txBody>
          <a:bodyPr wrap="none" anchor="ctr" anchorCtr="0"/>
          <a:p>
            <a:pPr algn="ctr"/>
            <a:r>
              <a:rPr>
                <a:solidFill>
                  <a:srgbClr val="3333FF"/>
                </a:solidFill>
                <a:latin typeface="VNI-Times" pitchFamily="2" charset="0"/>
              </a:rPr>
              <a:t>IV.</a:t>
            </a:r>
            <a:endParaRPr>
              <a:solidFill>
                <a:srgbClr val="3333FF"/>
              </a:solidFill>
              <a:latin typeface="VNI-Times" pitchFamily="2" charset="0"/>
            </a:endParaRPr>
          </a:p>
        </p:txBody>
      </p:sp>
      <p:sp>
        <p:nvSpPr>
          <p:cNvPr id="64548" name="Rounded Rectangle 64547"/>
          <p:cNvSpPr/>
          <p:nvPr/>
        </p:nvSpPr>
        <p:spPr>
          <a:xfrm>
            <a:off x="1828800" y="5486400"/>
            <a:ext cx="6629400" cy="457200"/>
          </a:xfrm>
          <a:prstGeom prst="roundRect">
            <a:avLst>
              <a:gd name="adj" fmla="val 16667"/>
            </a:avLst>
          </a:prstGeom>
          <a:solidFill>
            <a:srgbClr val="FF0000"/>
          </a:solidFill>
          <a:ln w="12700" cap="flat" cmpd="sng">
            <a:solidFill>
              <a:schemeClr val="bg1"/>
            </a:solidFill>
            <a:prstDash val="solid"/>
            <a:headEnd type="none" w="med" len="med"/>
            <a:tailEnd type="none" w="med" len="med"/>
          </a:ln>
          <a:effectLst>
            <a:outerShdw dist="99190" dir="2388334" algn="ctr" rotWithShape="0">
              <a:srgbClr val="333333">
                <a:alpha val="50000"/>
              </a:srgbClr>
            </a:outerShdw>
          </a:effectLst>
        </p:spPr>
        <p:txBody>
          <a:bodyPr wrap="none" anchor="ctr" anchorCtr="0"/>
          <a:p>
            <a:pPr algn="ctr"/>
            <a:r>
              <a:rPr err="1">
                <a:solidFill>
                  <a:schemeClr val="bg1"/>
                </a:solidFill>
                <a:latin typeface="VNI-Times" pitchFamily="2" charset="0"/>
              </a:rPr>
              <a:t>Luyeän</a:t>
            </a:r>
            <a:r>
              <a:rPr>
                <a:solidFill>
                  <a:schemeClr val="bg1"/>
                </a:solidFill>
                <a:latin typeface="VNI-Times" pitchFamily="2" charset="0"/>
              </a:rPr>
              <a:t> </a:t>
            </a:r>
            <a:r>
              <a:rPr err="1">
                <a:solidFill>
                  <a:schemeClr val="bg1"/>
                </a:solidFill>
                <a:latin typeface="VNI-Times" pitchFamily="2" charset="0"/>
              </a:rPr>
              <a:t>Taäp</a:t>
            </a:r>
            <a:r>
              <a:rPr>
                <a:solidFill>
                  <a:schemeClr val="bg1"/>
                </a:solidFill>
                <a:latin typeface="VNI-Times" pitchFamily="2" charset="0"/>
              </a:rPr>
              <a:t> </a:t>
            </a:r>
            <a:endParaRPr>
              <a:solidFill>
                <a:schemeClr val="bg1"/>
              </a:solidFill>
              <a:latin typeface="VNI-Times" pitchFamily="2" charset="0"/>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64535"/>
                                        </p:tgtEl>
                                        <p:attrNameLst>
                                          <p:attrName>style.visibility</p:attrName>
                                        </p:attrNameLst>
                                      </p:cBhvr>
                                      <p:to>
                                        <p:strVal val="visible"/>
                                      </p:to>
                                    </p:set>
                                    <p:anim calcmode="lin" valueType="num">
                                      <p:cBhvr>
                                        <p:cTn id="7" dur="1000" fill="hold"/>
                                        <p:tgtEl>
                                          <p:spTgt spid="64535"/>
                                        </p:tgtEl>
                                        <p:attrNameLst>
                                          <p:attrName>ppt_x</p:attrName>
                                        </p:attrNameLst>
                                      </p:cBhvr>
                                      <p:tavLst>
                                        <p:tav tm="0">
                                          <p:val>
                                            <p:strVal val="#ppt_x-.2"/>
                                          </p:val>
                                        </p:tav>
                                        <p:tav tm="100000">
                                          <p:val>
                                            <p:strVal val="#ppt_x"/>
                                          </p:val>
                                        </p:tav>
                                      </p:tavLst>
                                    </p:anim>
                                    <p:anim calcmode="lin" valueType="num">
                                      <p:cBhvr>
                                        <p:cTn id="8" dur="1000" fill="hold"/>
                                        <p:tgtEl>
                                          <p:spTgt spid="64535"/>
                                        </p:tgtEl>
                                        <p:attrNameLst>
                                          <p:attrName>ppt_y</p:attrName>
                                        </p:attrNameLst>
                                      </p:cBhvr>
                                      <p:tavLst>
                                        <p:tav tm="0">
                                          <p:val>
                                            <p:strVal val="#ppt_y"/>
                                          </p:val>
                                        </p:tav>
                                        <p:tav tm="100000">
                                          <p:val>
                                            <p:strVal val="#ppt_y"/>
                                          </p:val>
                                        </p:tav>
                                      </p:tavLst>
                                    </p:anim>
                                    <p:animEffect transition="in" filter="wipe(right)" prLst="gradientSize: 0.1">
                                      <p:cBhvr>
                                        <p:cTn id="9" dur="1000"/>
                                        <p:tgtEl>
                                          <p:spTgt spid="64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3" name="Text Box 5"/>
          <p:cNvSpPr txBox="1"/>
          <p:nvPr/>
        </p:nvSpPr>
        <p:spPr>
          <a:xfrm>
            <a:off x="38100" y="249238"/>
            <a:ext cx="9067800" cy="13239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4000" b="1" dirty="0">
                <a:solidFill>
                  <a:srgbClr val="FF0000"/>
                </a:solidFill>
                <a:latin typeface="Times New Roman" panose="02020603050405020304" pitchFamily="18" charset="0"/>
                <a:cs typeface="Arial" panose="020B0604020202020204" pitchFamily="34" charset="0"/>
              </a:rPr>
              <a:t>I. VĂN BẢN KHOA HỌC VÀ NGÔN NGỮ KHOA HỌC</a:t>
            </a:r>
            <a:endParaRPr lang="en-US" altLang="en-US" sz="4000" b="1" dirty="0">
              <a:solidFill>
                <a:srgbClr val="FF0000"/>
              </a:solidFill>
              <a:latin typeface="Times New Roman" panose="02020603050405020304" pitchFamily="18" charset="0"/>
              <a:ea typeface="Arial" panose="020B0604020202020204" pitchFamily="34" charset="0"/>
            </a:endParaRPr>
          </a:p>
        </p:txBody>
      </p:sp>
      <p:sp>
        <p:nvSpPr>
          <p:cNvPr id="37896" name="Text Box 8"/>
          <p:cNvSpPr txBox="1"/>
          <p:nvPr/>
        </p:nvSpPr>
        <p:spPr>
          <a:xfrm>
            <a:off x="152400" y="1608138"/>
            <a:ext cx="8610600" cy="13112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3600" b="1" dirty="0">
                <a:solidFill>
                  <a:schemeClr val="accent2"/>
                </a:solidFill>
                <a:latin typeface="Times New Roman" panose="02020603050405020304" pitchFamily="18" charset="0"/>
                <a:cs typeface="Arial" panose="020B0604020202020204" pitchFamily="34" charset="0"/>
              </a:rPr>
              <a:t>1. Văn bản khoa học</a:t>
            </a:r>
            <a:endParaRPr lang="en-US" altLang="en-US" sz="3600" b="1" dirty="0">
              <a:solidFill>
                <a:schemeClr val="accent2"/>
              </a:solidFill>
              <a:latin typeface="Times New Roman" panose="02020603050405020304" pitchFamily="18" charset="0"/>
              <a:cs typeface="Arial" panose="020B0604020202020204" pitchFamily="34" charset="0"/>
            </a:endParaRPr>
          </a:p>
          <a:p>
            <a:pPr marL="0" lvl="0" indent="0" algn="just">
              <a:buNone/>
            </a:pPr>
            <a:r>
              <a:rPr lang="en-US" altLang="en-US" sz="3600" b="1" dirty="0">
                <a:latin typeface="Times New Roman" panose="02020603050405020304" pitchFamily="18" charset="0"/>
                <a:cs typeface="Arial" panose="020B0604020202020204" pitchFamily="34" charset="0"/>
              </a:rPr>
              <a:t> </a:t>
            </a:r>
            <a:endParaRPr lang="en-US" altLang="en-US" sz="3600" dirty="0">
              <a:solidFill>
                <a:srgbClr val="008000"/>
              </a:solidFill>
              <a:latin typeface="Times New Roman" panose="02020603050405020304" pitchFamily="18" charset="0"/>
              <a:ea typeface="Arial" panose="020B0604020202020204" pitchFamily="34" charset="0"/>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93"/>
                                        </p:tgtEl>
                                        <p:attrNameLst>
                                          <p:attrName>style.visibility</p:attrName>
                                        </p:attrNameLst>
                                      </p:cBhvr>
                                      <p:to>
                                        <p:strVal val="visible"/>
                                      </p:to>
                                    </p:set>
                                    <p:animEffect transition="in" filter="blinds(horizontal)">
                                      <p:cBhvr>
                                        <p:cTn id="7" dur="500"/>
                                        <p:tgtEl>
                                          <p:spTgt spid="3789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7896"/>
                                        </p:tgtEl>
                                        <p:attrNameLst>
                                          <p:attrName>style.visibility</p:attrName>
                                        </p:attrNameLst>
                                      </p:cBhvr>
                                      <p:to>
                                        <p:strVal val="visible"/>
                                      </p:to>
                                    </p:set>
                                    <p:animEffect transition="in" filter="box(in)">
                                      <p:cBhvr>
                                        <p:cTn id="12" dur="500"/>
                                        <p:tgtEl>
                                          <p:spTgt spid="3789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7896">
                                            <p:txEl>
                                              <p:charRg st="22" end="24"/>
                                            </p:txEl>
                                          </p:spTgt>
                                        </p:tgtEl>
                                        <p:attrNameLst>
                                          <p:attrName>style.visibility</p:attrName>
                                        </p:attrNameLst>
                                      </p:cBhvr>
                                      <p:to>
                                        <p:strVal val="visible"/>
                                      </p:to>
                                    </p:set>
                                    <p:anim calcmode="lin" valueType="num">
                                      <p:cBhvr>
                                        <p:cTn id="17" dur="500" fill="hold"/>
                                        <p:tgtEl>
                                          <p:spTgt spid="37896">
                                            <p:txEl>
                                              <p:charRg st="22" end="24"/>
                                            </p:txEl>
                                          </p:spTgt>
                                        </p:tgtEl>
                                        <p:attrNameLst>
                                          <p:attrName>ppt_w</p:attrName>
                                        </p:attrNameLst>
                                      </p:cBhvr>
                                      <p:tavLst>
                                        <p:tav tm="0">
                                          <p:val>
                                            <p:fltVal val="0.000000"/>
                                          </p:val>
                                        </p:tav>
                                        <p:tav tm="100000">
                                          <p:val>
                                            <p:strVal val="#ppt_w"/>
                                          </p:val>
                                        </p:tav>
                                      </p:tavLst>
                                    </p:anim>
                                    <p:anim calcmode="lin" valueType="num">
                                      <p:cBhvr>
                                        <p:cTn id="18" dur="500" fill="hold"/>
                                        <p:tgtEl>
                                          <p:spTgt spid="37896">
                                            <p:txEl>
                                              <p:charRg st="22" end="24"/>
                                            </p:txEl>
                                          </p:spTgt>
                                        </p:tgtEl>
                                        <p:attrNameLst>
                                          <p:attrName>ppt_h</p:attrName>
                                        </p:attrNameLst>
                                      </p:cBhvr>
                                      <p:tavLst>
                                        <p:tav tm="0">
                                          <p:val>
                                            <p:fltVal val="0.000000"/>
                                          </p:val>
                                        </p:tav>
                                        <p:tav tm="100000">
                                          <p:val>
                                            <p:strVal val="#ppt_h"/>
                                          </p:val>
                                        </p:tav>
                                      </p:tavLst>
                                    </p:anim>
                                    <p:animEffect transition="in" filter="fade">
                                      <p:cBhvr>
                                        <p:cTn id="19" dur="500"/>
                                        <p:tgtEl>
                                          <p:spTgt spid="37896">
                                            <p:txEl>
                                              <p:charRg st="22" end="2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p:bldP spid="3789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8" name="Rectangle 4"/>
          <p:cNvSpPr/>
          <p:nvPr/>
        </p:nvSpPr>
        <p:spPr>
          <a:xfrm>
            <a:off x="0" y="452438"/>
            <a:ext cx="9144000" cy="55197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eaLnBrk="1" hangingPunct="1">
              <a:spcBef>
                <a:spcPct val="0"/>
              </a:spcBef>
              <a:buNone/>
            </a:pPr>
            <a:r>
              <a:rPr lang="en-US" altLang="en-US" sz="2800" dirty="0">
                <a:latin typeface="Times New Roman" panose="02020603050405020304" pitchFamily="18" charset="0"/>
                <a:cs typeface="Arial" panose="020B0604020202020204" pitchFamily="34" charset="0"/>
              </a:rPr>
              <a:t>    Lịch sử Việt Nam xưa nay là lịch sử của một dân tộc và một đất nước thống nhất. Nếu có sự chia rẽ thì chỉ là thoáng qua, rồi sau đó thống nhất lại ngay. Ngay cả cuộc tranh giành giữa Trịnh và Nguyễn dù có kéo dài một trăm năm mươi năm, chỉ là sự tranh giành chính quyền giữa hai tập đoàn Trịnh, Nguyễn. Nhân danh đất nước thống nhất, nhân danh quyền lực duy nhất của vua Lê, cả hai đều chấp nhận niên hiệu, quan chức, thể chế và chỉ có một nước, một vua chung. Do đó đặc điểm khu biệt của lịch sử Việt Nam là: Từ khi Ngô Quyền dựng nước năm 938 trở đi, đã là một nước thống nhất và mãi mãi thống nhất.</a:t>
            </a:r>
            <a:endParaRPr lang="en-US" altLang="en-US" sz="2800" dirty="0">
              <a:latin typeface="Times New Roman" panose="02020603050405020304" pitchFamily="18" charset="0"/>
              <a:cs typeface="Arial" panose="020B0604020202020204" pitchFamily="34" charset="0"/>
            </a:endParaRPr>
          </a:p>
          <a:p>
            <a:pPr marL="0" lvl="0" indent="0" algn="r" eaLnBrk="1" hangingPunct="1">
              <a:spcBef>
                <a:spcPct val="0"/>
              </a:spcBef>
              <a:buNone/>
            </a:pPr>
            <a:r>
              <a:rPr lang="en-US" altLang="en-US" sz="2400" dirty="0">
                <a:latin typeface="Times New Roman" panose="02020603050405020304" pitchFamily="18" charset="0"/>
                <a:cs typeface="Arial" panose="020B0604020202020204" pitchFamily="34" charset="0"/>
              </a:rPr>
              <a:t>(Theo Phan Ngọc, </a:t>
            </a:r>
            <a:r>
              <a:rPr lang="en-US" altLang="en-US" sz="2400" b="1" i="1" dirty="0">
                <a:latin typeface="Times New Roman" panose="02020603050405020304" pitchFamily="18" charset="0"/>
                <a:cs typeface="Arial" panose="020B0604020202020204" pitchFamily="34" charset="0"/>
              </a:rPr>
              <a:t>Cách giải thích văn học bằng ngôn ngữ học</a:t>
            </a:r>
            <a:r>
              <a:rPr lang="en-US" altLang="en-US" sz="2400" dirty="0">
                <a:latin typeface="Times New Roman" panose="02020603050405020304" pitchFamily="18" charset="0"/>
                <a:cs typeface="Arial" panose="020B0604020202020204" pitchFamily="34" charset="0"/>
              </a:rPr>
              <a:t>, </a:t>
            </a:r>
            <a:endParaRPr lang="en-US" altLang="en-US" sz="2400" dirty="0">
              <a:latin typeface="Times New Roman" panose="02020603050405020304" pitchFamily="18" charset="0"/>
              <a:cs typeface="Arial" panose="020B0604020202020204" pitchFamily="34" charset="0"/>
            </a:endParaRPr>
          </a:p>
          <a:p>
            <a:pPr marL="0" lvl="0" indent="0" algn="r" eaLnBrk="1" hangingPunct="1">
              <a:spcBef>
                <a:spcPct val="0"/>
              </a:spcBef>
              <a:buNone/>
            </a:pPr>
            <a:r>
              <a:rPr lang="en-US" altLang="en-US" sz="2400" dirty="0">
                <a:latin typeface="Times New Roman" panose="02020603050405020304" pitchFamily="18" charset="0"/>
                <a:cs typeface="Arial" panose="020B0604020202020204" pitchFamily="34" charset="0"/>
              </a:rPr>
              <a:t>NXBTrẻ, TPHCM, 2000)</a:t>
            </a:r>
            <a:endParaRPr lang="en-US" altLang="en-US" sz="2400" dirty="0">
              <a:latin typeface="Times New Roman" panose="02020603050405020304" pitchFamily="18" charset="0"/>
              <a:ea typeface="Arial" panose="020B0604020202020204" pitchFamily="34" charset="0"/>
            </a:endParaRPr>
          </a:p>
        </p:txBody>
      </p:sp>
      <p:sp>
        <p:nvSpPr>
          <p:cNvPr id="36870" name="Text Box 6"/>
          <p:cNvSpPr txBox="1"/>
          <p:nvPr/>
        </p:nvSpPr>
        <p:spPr>
          <a:xfrm>
            <a:off x="609600" y="3124200"/>
            <a:ext cx="8153400" cy="5794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50000"/>
              </a:spcBef>
              <a:buNone/>
            </a:pPr>
            <a:r>
              <a:rPr lang="en-US" altLang="en-US" b="1" dirty="0">
                <a:solidFill>
                  <a:srgbClr val="FF0000"/>
                </a:solidFill>
                <a:latin typeface="Times New Roman" panose="02020603050405020304" pitchFamily="18" charset="0"/>
                <a:cs typeface="Arial" panose="020B0604020202020204" pitchFamily="34" charset="0"/>
              </a:rPr>
              <a:t>Đọc và nhận xét văn bản: </a:t>
            </a:r>
            <a:endParaRPr lang="en-US" altLang="en-US" b="1" dirty="0">
              <a:solidFill>
                <a:srgbClr val="FF0000"/>
              </a:solidFill>
              <a:latin typeface="Times New Roman" panose="02020603050405020304" pitchFamily="18" charset="0"/>
              <a:ea typeface="Arial" panose="020B0604020202020204" pitchFamily="34" charset="0"/>
            </a:endParaRPr>
          </a:p>
        </p:txBody>
      </p:sp>
      <p:sp>
        <p:nvSpPr>
          <p:cNvPr id="36871" name="Text Box 7"/>
          <p:cNvSpPr txBox="1"/>
          <p:nvPr/>
        </p:nvSpPr>
        <p:spPr>
          <a:xfrm>
            <a:off x="0" y="0"/>
            <a:ext cx="22860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i="1" dirty="0">
                <a:solidFill>
                  <a:srgbClr val="0000FF"/>
                </a:solidFill>
                <a:latin typeface="Times New Roman" panose="02020603050405020304" pitchFamily="18" charset="0"/>
                <a:cs typeface="Times New Roman" panose="02020603050405020304" pitchFamily="18" charset="0"/>
              </a:rPr>
              <a:t>VĂN BẢN 1</a:t>
            </a:r>
            <a:endParaRPr lang="en-US" altLang="en-US" sz="2800" b="1" i="1" dirty="0">
              <a:solidFill>
                <a:srgbClr val="0000FF"/>
              </a:solidFill>
              <a:latin typeface="Times New Roman" panose="02020603050405020304" pitchFamily="18" charset="0"/>
              <a:ea typeface="Times New Roman" panose="02020603050405020304" pitchFamily="18" charset="0"/>
            </a:endParaRPr>
          </a:p>
        </p:txBody>
      </p:sp>
      <p:sp>
        <p:nvSpPr>
          <p:cNvPr id="36873" name="Text Box 9"/>
          <p:cNvSpPr txBox="1"/>
          <p:nvPr/>
        </p:nvSpPr>
        <p:spPr>
          <a:xfrm>
            <a:off x="1752600" y="6186488"/>
            <a:ext cx="5943600" cy="523875"/>
          </a:xfrm>
          <a:prstGeom prst="rect">
            <a:avLst/>
          </a:prstGeom>
          <a:noFill/>
          <a:ln w="76200" cap="flat" cmpd="tri">
            <a:solidFill>
              <a:schemeClr val="folHlink"/>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50000"/>
              </a:spcBef>
              <a:buNone/>
            </a:pPr>
            <a:r>
              <a:rPr lang="en-US" altLang="en-US" sz="2800" b="1" dirty="0">
                <a:solidFill>
                  <a:schemeClr val="tx2"/>
                </a:solidFill>
                <a:latin typeface="Times New Roman" panose="02020603050405020304" pitchFamily="18" charset="0"/>
                <a:cs typeface="Times New Roman" panose="02020603050405020304" pitchFamily="18" charset="0"/>
              </a:rPr>
              <a:t>Văn bản khoa học chuyên sâu</a:t>
            </a:r>
            <a:endParaRPr lang="en-US" altLang="en-US" sz="2800" b="1" dirty="0">
              <a:solidFill>
                <a:schemeClr val="tx2"/>
              </a:solidFill>
              <a:latin typeface="Times New Roman" panose="02020603050405020304" pitchFamily="18" charset="0"/>
              <a:ea typeface="Times New Roman" panose="02020603050405020304" pitchFamily="18" charset="0"/>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iterate type="lt">
                                    <p:tmPct val="0"/>
                                  </p:iterate>
                                  <p:childTnLst>
                                    <p:set>
                                      <p:cBhvr>
                                        <p:cTn id="6" dur="1" fill="hold">
                                          <p:stCondLst>
                                            <p:cond delay="0"/>
                                          </p:stCondLst>
                                        </p:cTn>
                                        <p:tgtEl>
                                          <p:spTgt spid="36870"/>
                                        </p:tgtEl>
                                        <p:attrNameLst>
                                          <p:attrName>style.visibility</p:attrName>
                                        </p:attrNameLst>
                                      </p:cBhvr>
                                      <p:to>
                                        <p:strVal val="visible"/>
                                      </p:to>
                                    </p:set>
                                    <p:animEffect transition="in" filter="checkerboard(across)">
                                      <p:cBhvr>
                                        <p:cTn id="7" dur="500"/>
                                        <p:tgtEl>
                                          <p:spTgt spid="36870"/>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xit" presetSubtype="0" fill="hold" grpId="1" nodeType="clickEffect">
                                  <p:stCondLst>
                                    <p:cond delay="0"/>
                                  </p:stCondLst>
                                  <p:iterate type="lt">
                                    <p:tmPct val="10000"/>
                                  </p:iterate>
                                  <p:childTnLst>
                                    <p:animEffect transition="out" filter="fade">
                                      <p:cBhvr>
                                        <p:cTn id="11" dur="500"/>
                                        <p:tgtEl>
                                          <p:spTgt spid="36870"/>
                                        </p:tgtEl>
                                      </p:cBhvr>
                                    </p:animEffect>
                                    <p:anim calcmode="lin" valueType="num">
                                      <p:cBhvr>
                                        <p:cTn id="12" dur="500"/>
                                        <p:tgtEl>
                                          <p:spTgt spid="3687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00000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00000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000000"/>
                                          </p:val>
                                        </p:tav>
                                      </p:tavLst>
                                    </p:anim>
                                    <p:anim calcmode="lin" valueType="num">
                                      <p:cBhvr>
                                        <p:cTn id="13" dur="500"/>
                                        <p:tgtEl>
                                          <p:spTgt spid="36870"/>
                                        </p:tgtEl>
                                        <p:attrNameLst>
                                          <p:attrName>ppt_h</p:attrName>
                                        </p:attrNameLst>
                                      </p:cBhvr>
                                      <p:tavLst>
                                        <p:tav tm="0">
                                          <p:val>
                                            <p:strVal val="ppt_h"/>
                                          </p:val>
                                        </p:tav>
                                        <p:tav tm="100000">
                                          <p:val>
                                            <p:strVal val="ppt_h"/>
                                          </p:val>
                                        </p:tav>
                                      </p:tavLst>
                                    </p:anim>
                                    <p:set>
                                      <p:cBhvr>
                                        <p:cTn id="14" dur="1" fill="hold">
                                          <p:stCondLst>
                                            <p:cond delay="499"/>
                                          </p:stCondLst>
                                        </p:cTn>
                                        <p:tgtEl>
                                          <p:spTgt spid="3687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36871"/>
                                        </p:tgtEl>
                                        <p:attrNameLst>
                                          <p:attrName>style.visibility</p:attrName>
                                        </p:attrNameLst>
                                      </p:cBhvr>
                                      <p:to>
                                        <p:strVal val="visible"/>
                                      </p:to>
                                    </p:set>
                                    <p:animEffect transition="in" filter="blinds(horizontal)">
                                      <p:cBhvr>
                                        <p:cTn id="19" dur="500"/>
                                        <p:tgtEl>
                                          <p:spTgt spid="36871"/>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36868"/>
                                        </p:tgtEl>
                                        <p:attrNameLst>
                                          <p:attrName>style.visibility</p:attrName>
                                        </p:attrNameLst>
                                      </p:cBhvr>
                                      <p:to>
                                        <p:strVal val="visible"/>
                                      </p:to>
                                    </p:set>
                                    <p:animEffect transition="in" filter="diamond(in)">
                                      <p:cBhvr>
                                        <p:cTn id="24" dur="2000"/>
                                        <p:tgtEl>
                                          <p:spTgt spid="36868"/>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36873"/>
                                        </p:tgtEl>
                                        <p:attrNameLst>
                                          <p:attrName>style.visibility</p:attrName>
                                        </p:attrNameLst>
                                      </p:cBhvr>
                                      <p:to>
                                        <p:strVal val="visible"/>
                                      </p:to>
                                    </p:set>
                                    <p:animEffect transition="in" filter="diamond(in)">
                                      <p:cBhvr>
                                        <p:cTn id="29" dur="2000"/>
                                        <p:tgtEl>
                                          <p:spTgt spid="36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P spid="36870" grpId="0"/>
      <p:bldP spid="36870" grpId="1"/>
      <p:bldP spid="36871" grpId="0"/>
      <p:bldP spid="3687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8211" name="Group 19"/>
          <p:cNvGrpSpPr/>
          <p:nvPr/>
        </p:nvGrpSpPr>
        <p:grpSpPr>
          <a:xfrm>
            <a:off x="457200" y="3505200"/>
            <a:ext cx="8001000" cy="457200"/>
            <a:chOff x="336" y="1872"/>
            <a:chExt cx="5040" cy="288"/>
          </a:xfrm>
        </p:grpSpPr>
        <p:sp>
          <p:nvSpPr>
            <p:cNvPr id="5126" name="Line 4"/>
            <p:cNvSpPr/>
            <p:nvPr/>
          </p:nvSpPr>
          <p:spPr>
            <a:xfrm>
              <a:off x="624" y="2016"/>
              <a:ext cx="1584" cy="0"/>
            </a:xfrm>
            <a:prstGeom prst="line">
              <a:avLst/>
            </a:prstGeom>
            <a:ln w="28575" cap="flat" cmpd="sng">
              <a:solidFill>
                <a:srgbClr val="0000FF"/>
              </a:solidFill>
              <a:prstDash val="solid"/>
              <a:headEnd type="none" w="med" len="med"/>
              <a:tailEnd type="triangle" w="med" len="med"/>
            </a:ln>
          </p:spPr>
        </p:sp>
        <p:sp>
          <p:nvSpPr>
            <p:cNvPr id="5127" name="Line 5"/>
            <p:cNvSpPr/>
            <p:nvPr/>
          </p:nvSpPr>
          <p:spPr>
            <a:xfrm>
              <a:off x="3552" y="2016"/>
              <a:ext cx="1584" cy="0"/>
            </a:xfrm>
            <a:prstGeom prst="line">
              <a:avLst/>
            </a:prstGeom>
            <a:ln w="28575" cap="flat" cmpd="sng">
              <a:solidFill>
                <a:srgbClr val="0000FF"/>
              </a:solidFill>
              <a:prstDash val="solid"/>
              <a:headEnd type="triangle" w="med" len="med"/>
              <a:tailEnd type="none" w="med" len="med"/>
            </a:ln>
          </p:spPr>
        </p:sp>
        <p:sp>
          <p:nvSpPr>
            <p:cNvPr id="5128" name="Text Box 7"/>
            <p:cNvSpPr txBox="1"/>
            <p:nvPr/>
          </p:nvSpPr>
          <p:spPr>
            <a:xfrm>
              <a:off x="3264" y="1872"/>
              <a:ext cx="240" cy="288"/>
            </a:xfrm>
            <a:prstGeom prst="rect">
              <a:avLst/>
            </a:prstGeom>
            <a:noFill/>
            <a:ln w="2857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dirty="0">
                  <a:solidFill>
                    <a:srgbClr val="0000FF"/>
                  </a:solidFill>
                  <a:latin typeface="Times New Roman" panose="02020603050405020304" pitchFamily="18" charset="0"/>
                  <a:cs typeface="Arial" panose="020B0604020202020204" pitchFamily="34" charset="0"/>
                </a:rPr>
                <a:t>A</a:t>
              </a:r>
              <a:endParaRPr lang="en-US" altLang="en-US" sz="2400" dirty="0">
                <a:solidFill>
                  <a:srgbClr val="0000FF"/>
                </a:solidFill>
                <a:latin typeface="Times New Roman" panose="02020603050405020304" pitchFamily="18" charset="0"/>
                <a:ea typeface="Arial" panose="020B0604020202020204" pitchFamily="34" charset="0"/>
              </a:endParaRPr>
            </a:p>
          </p:txBody>
        </p:sp>
        <p:sp>
          <p:nvSpPr>
            <p:cNvPr id="5129" name="Text Box 8"/>
            <p:cNvSpPr txBox="1"/>
            <p:nvPr/>
          </p:nvSpPr>
          <p:spPr>
            <a:xfrm>
              <a:off x="5136" y="1872"/>
              <a:ext cx="240" cy="288"/>
            </a:xfrm>
            <a:prstGeom prst="rect">
              <a:avLst/>
            </a:prstGeom>
            <a:noFill/>
            <a:ln w="2857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dirty="0">
                  <a:solidFill>
                    <a:srgbClr val="0000FF"/>
                  </a:solidFill>
                  <a:latin typeface="Times New Roman" panose="02020603050405020304" pitchFamily="18" charset="0"/>
                  <a:cs typeface="Arial" panose="020B0604020202020204" pitchFamily="34" charset="0"/>
                </a:rPr>
                <a:t>B</a:t>
              </a:r>
              <a:endParaRPr lang="en-US" altLang="en-US" sz="2400" dirty="0">
                <a:solidFill>
                  <a:srgbClr val="0000FF"/>
                </a:solidFill>
                <a:latin typeface="Times New Roman" panose="02020603050405020304" pitchFamily="18" charset="0"/>
                <a:ea typeface="Arial" panose="020B0604020202020204" pitchFamily="34" charset="0"/>
              </a:endParaRPr>
            </a:p>
          </p:txBody>
        </p:sp>
        <p:sp>
          <p:nvSpPr>
            <p:cNvPr id="5130" name="Text Box 6"/>
            <p:cNvSpPr txBox="1"/>
            <p:nvPr/>
          </p:nvSpPr>
          <p:spPr>
            <a:xfrm>
              <a:off x="336" y="1872"/>
              <a:ext cx="240" cy="288"/>
            </a:xfrm>
            <a:prstGeom prst="rect">
              <a:avLst/>
            </a:prstGeom>
            <a:noFill/>
            <a:ln w="2857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dirty="0">
                  <a:solidFill>
                    <a:srgbClr val="0000FF"/>
                  </a:solidFill>
                  <a:latin typeface="Times New Roman" panose="02020603050405020304" pitchFamily="18" charset="0"/>
                  <a:cs typeface="Arial" panose="020B0604020202020204" pitchFamily="34" charset="0"/>
                </a:rPr>
                <a:t>A</a:t>
              </a:r>
              <a:endParaRPr lang="en-US" altLang="en-US" sz="2400" dirty="0">
                <a:solidFill>
                  <a:srgbClr val="0000FF"/>
                </a:solidFill>
                <a:latin typeface="Times New Roman" panose="02020603050405020304" pitchFamily="18" charset="0"/>
                <a:ea typeface="Arial" panose="020B0604020202020204" pitchFamily="34" charset="0"/>
              </a:endParaRPr>
            </a:p>
          </p:txBody>
        </p:sp>
        <p:sp>
          <p:nvSpPr>
            <p:cNvPr id="5131" name="Text Box 9"/>
            <p:cNvSpPr txBox="1"/>
            <p:nvPr/>
          </p:nvSpPr>
          <p:spPr>
            <a:xfrm>
              <a:off x="2256" y="1872"/>
              <a:ext cx="240" cy="288"/>
            </a:xfrm>
            <a:prstGeom prst="rect">
              <a:avLst/>
            </a:prstGeom>
            <a:noFill/>
            <a:ln w="2857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dirty="0">
                  <a:solidFill>
                    <a:srgbClr val="0000FF"/>
                  </a:solidFill>
                  <a:latin typeface="Times New Roman" panose="02020603050405020304" pitchFamily="18" charset="0"/>
                  <a:cs typeface="Arial" panose="020B0604020202020204" pitchFamily="34" charset="0"/>
                </a:rPr>
                <a:t>B</a:t>
              </a:r>
              <a:endParaRPr lang="en-US" altLang="en-US" sz="2400" dirty="0">
                <a:solidFill>
                  <a:srgbClr val="0000FF"/>
                </a:solidFill>
                <a:latin typeface="Times New Roman" panose="02020603050405020304" pitchFamily="18" charset="0"/>
                <a:ea typeface="Arial" panose="020B0604020202020204" pitchFamily="34" charset="0"/>
              </a:endParaRPr>
            </a:p>
          </p:txBody>
        </p:sp>
      </p:grpSp>
      <p:sp>
        <p:nvSpPr>
          <p:cNvPr id="8206" name="Text Box 14"/>
          <p:cNvSpPr txBox="1"/>
          <p:nvPr/>
        </p:nvSpPr>
        <p:spPr>
          <a:xfrm>
            <a:off x="1600200" y="5791200"/>
            <a:ext cx="6172200" cy="523875"/>
          </a:xfrm>
          <a:prstGeom prst="rect">
            <a:avLst/>
          </a:prstGeom>
          <a:noFill/>
          <a:ln w="76200" cap="flat" cmpd="tri">
            <a:solidFill>
              <a:schemeClr val="folHlink"/>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50000"/>
              </a:spcBef>
              <a:buNone/>
            </a:pPr>
            <a:r>
              <a:rPr lang="en-US" altLang="en-US" sz="2800" b="1" dirty="0">
                <a:latin typeface="Times New Roman" panose="02020603050405020304" pitchFamily="18" charset="0"/>
                <a:cs typeface="Times New Roman" panose="02020603050405020304" pitchFamily="18" charset="0"/>
              </a:rPr>
              <a:t>Văn bản khoa học giáo khoa</a:t>
            </a:r>
            <a:endParaRPr lang="en-US" altLang="en-US" sz="2800" b="1" dirty="0">
              <a:latin typeface="Times New Roman" panose="02020603050405020304" pitchFamily="18" charset="0"/>
              <a:ea typeface="Times New Roman" panose="02020603050405020304" pitchFamily="18" charset="0"/>
            </a:endParaRPr>
          </a:p>
        </p:txBody>
      </p:sp>
      <p:sp>
        <p:nvSpPr>
          <p:cNvPr id="8213" name="Text Box 21"/>
          <p:cNvSpPr txBox="1"/>
          <p:nvPr/>
        </p:nvSpPr>
        <p:spPr>
          <a:xfrm>
            <a:off x="0" y="0"/>
            <a:ext cx="22860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i="1" dirty="0">
                <a:solidFill>
                  <a:srgbClr val="0000FF"/>
                </a:solidFill>
                <a:latin typeface="Times New Roman" panose="02020603050405020304" pitchFamily="18" charset="0"/>
                <a:cs typeface="Times New Roman" panose="02020603050405020304" pitchFamily="18" charset="0"/>
              </a:rPr>
              <a:t>VĂN BẢN 2</a:t>
            </a:r>
            <a:endParaRPr lang="en-US" altLang="en-US" sz="2800" b="1" i="1" dirty="0">
              <a:solidFill>
                <a:srgbClr val="0000FF"/>
              </a:solidFill>
              <a:latin typeface="Times New Roman" panose="02020603050405020304" pitchFamily="18" charset="0"/>
              <a:ea typeface="Times New Roman" panose="02020603050405020304" pitchFamily="18" charset="0"/>
            </a:endParaRPr>
          </a:p>
        </p:txBody>
      </p:sp>
      <p:sp>
        <p:nvSpPr>
          <p:cNvPr id="8214" name="Rectangle 22"/>
          <p:cNvSpPr/>
          <p:nvPr/>
        </p:nvSpPr>
        <p:spPr>
          <a:xfrm>
            <a:off x="152400" y="1524000"/>
            <a:ext cx="8839200" cy="13731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eaLnBrk="1" hangingPunct="1">
              <a:spcBef>
                <a:spcPct val="50000"/>
              </a:spcBef>
              <a:buNone/>
            </a:pPr>
            <a:r>
              <a:rPr lang="en-US" altLang="en-US" sz="2800" dirty="0">
                <a:latin typeface="Times New Roman" panose="02020603050405020304" pitchFamily="18" charset="0"/>
                <a:cs typeface="Arial" panose="020B0604020202020204" pitchFamily="34" charset="0"/>
              </a:rPr>
              <a:t>      Định nghĩa: Véctơ là một đoạn thẳng có hướng, nghĩa là trong hai điểm mút của đoạn thẳng, đã chỉ rõ điểm nào là điểm đầu, điểm nào là điểm cuối</a:t>
            </a:r>
            <a:endParaRPr lang="en-US" altLang="en-US" sz="2800" dirty="0">
              <a:latin typeface="Times New Roman" panose="02020603050405020304" pitchFamily="18" charset="0"/>
              <a:ea typeface="Arial" panose="020B0604020202020204" pitchFamily="34" charset="0"/>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13"/>
                                        </p:tgtEl>
                                        <p:attrNameLst>
                                          <p:attrName>style.visibility</p:attrName>
                                        </p:attrNameLst>
                                      </p:cBhvr>
                                      <p:to>
                                        <p:strVal val="visible"/>
                                      </p:to>
                                    </p:set>
                                    <p:animEffect transition="in" filter="blinds(horizontal)">
                                      <p:cBhvr>
                                        <p:cTn id="7" dur="500"/>
                                        <p:tgtEl>
                                          <p:spTgt spid="821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214"/>
                                        </p:tgtEl>
                                        <p:attrNameLst>
                                          <p:attrName>style.visibility</p:attrName>
                                        </p:attrNameLst>
                                      </p:cBhvr>
                                      <p:to>
                                        <p:strVal val="visible"/>
                                      </p:to>
                                    </p:set>
                                    <p:animEffect transition="in" filter="box(in)">
                                      <p:cBhvr>
                                        <p:cTn id="12" dur="500"/>
                                        <p:tgtEl>
                                          <p:spTgt spid="821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211"/>
                                        </p:tgtEl>
                                        <p:attrNameLst>
                                          <p:attrName>style.visibility</p:attrName>
                                        </p:attrNameLst>
                                      </p:cBhvr>
                                      <p:to>
                                        <p:strVal val="visible"/>
                                      </p:to>
                                    </p:set>
                                    <p:animEffect transition="in" filter="box(in)">
                                      <p:cBhvr>
                                        <p:cTn id="17" dur="500"/>
                                        <p:tgtEl>
                                          <p:spTgt spid="821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206"/>
                                        </p:tgtEl>
                                        <p:attrNameLst>
                                          <p:attrName>style.visibility</p:attrName>
                                        </p:attrNameLst>
                                      </p:cBhvr>
                                      <p:to>
                                        <p:strVal val="visible"/>
                                      </p:to>
                                    </p:set>
                                    <p:animEffect transition="in" filter="box(in)">
                                      <p:cBhvr>
                                        <p:cTn id="22" dur="500"/>
                                        <p:tgtEl>
                                          <p:spTgt spid="8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6" grpId="0" animBg="1"/>
      <p:bldP spid="8213" grpId="0"/>
      <p:bldP spid="82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81" name="Text Box 5">
            <a:hlinkClick r:id="rId1" action="ppaction://hlinksldjump"/>
          </p:cNvPr>
          <p:cNvSpPr txBox="1"/>
          <p:nvPr/>
        </p:nvSpPr>
        <p:spPr>
          <a:xfrm>
            <a:off x="2057400" y="6281738"/>
            <a:ext cx="5181600" cy="523875"/>
          </a:xfrm>
          <a:prstGeom prst="rect">
            <a:avLst/>
          </a:prstGeom>
          <a:noFill/>
          <a:ln w="57150" cap="flat" cmpd="thinThick">
            <a:solidFill>
              <a:schemeClr val="folHlink"/>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50000"/>
              </a:spcBef>
              <a:buNone/>
            </a:pPr>
            <a:r>
              <a:rPr lang="en-US" altLang="en-US" sz="2800" b="1" dirty="0">
                <a:latin typeface="Times New Roman" panose="02020603050405020304" pitchFamily="18" charset="0"/>
                <a:cs typeface="Times New Roman" panose="02020603050405020304" pitchFamily="18" charset="0"/>
              </a:rPr>
              <a:t>Văn bản khoa học phổ cập</a:t>
            </a:r>
            <a:endParaRPr lang="en-US" altLang="en-US" sz="2800" b="1" dirty="0">
              <a:latin typeface="Times New Roman" panose="02020603050405020304" pitchFamily="18" charset="0"/>
              <a:ea typeface="Times New Roman" panose="02020603050405020304" pitchFamily="18" charset="0"/>
            </a:endParaRPr>
          </a:p>
        </p:txBody>
      </p:sp>
      <p:sp>
        <p:nvSpPr>
          <p:cNvPr id="24584" name="Rectangle 8"/>
          <p:cNvSpPr/>
          <p:nvPr/>
        </p:nvSpPr>
        <p:spPr>
          <a:xfrm>
            <a:off x="0" y="609600"/>
            <a:ext cx="9144000" cy="56927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eaLnBrk="1" hangingPunct="1">
              <a:lnSpc>
                <a:spcPct val="85000"/>
              </a:lnSpc>
              <a:spcBef>
                <a:spcPct val="0"/>
              </a:spcBef>
              <a:buNone/>
            </a:pPr>
            <a:r>
              <a:rPr lang="en-US" altLang="en-US" sz="2400" b="1" i="1" dirty="0">
                <a:latin typeface="Times New Roman" panose="02020603050405020304" pitchFamily="18" charset="0"/>
                <a:cs typeface="Arial" panose="020B0604020202020204" pitchFamily="34" charset="0"/>
              </a:rPr>
              <a:t>      </a:t>
            </a:r>
            <a:r>
              <a:rPr lang="en-US" altLang="en-US" sz="2400" b="1" i="1" dirty="0">
                <a:latin typeface="Times New Roman" panose="02020603050405020304" pitchFamily="18" charset="0"/>
                <a:cs typeface="Times New Roman" panose="02020603050405020304" pitchFamily="18" charset="0"/>
              </a:rPr>
              <a:t>Tại Việt Nam, theo điều tra của Viện Dinh dưỡng, cứ 4 trẻ dưới 5 tuổi thì có một trẻ bị suy dinh dưỡng thể nhẹ và gần một phần ba số trẻ bị suy dinh dưỡng thể thấp chiều cao theo tuổi (suy dinh dưỡng mãn tính). Trẻ bị suy dinh dưỡng do nhiều nguyên nhân, nhưng đa số do chế độ ăn hàng ngày không cung cấp đủ năng lượng, do khả năng hấp thu kèm hoặc do rối loạn tiêu hóa lâu ngày dẫn đến suy dinh dưỡng.</a:t>
            </a:r>
            <a:endParaRPr lang="en-US" altLang="en-US" sz="2400" b="1" i="1" dirty="0">
              <a:latin typeface="Times New Roman" panose="02020603050405020304" pitchFamily="18" charset="0"/>
              <a:cs typeface="Times New Roman" panose="02020603050405020304" pitchFamily="18" charset="0"/>
            </a:endParaRPr>
          </a:p>
          <a:p>
            <a:pPr marL="0" lvl="0" indent="0" algn="just" eaLnBrk="1" hangingPunct="1">
              <a:lnSpc>
                <a:spcPct val="85000"/>
              </a:lnSpc>
              <a:spcBef>
                <a:spcPct val="0"/>
              </a:spcBef>
              <a:buNone/>
            </a:pPr>
            <a:r>
              <a:rPr lang="en-US" altLang="en-US" sz="2400" b="1" i="1" dirty="0">
                <a:latin typeface="Times New Roman" panose="02020603050405020304" pitchFamily="18" charset="0"/>
                <a:cs typeface="Times New Roman" panose="02020603050405020304" pitchFamily="18" charset="0"/>
              </a:rPr>
              <a:t>       Trẻ ăn nhiều vẫn bị suy dinh dưỡng có thể do lượng thức ăn đưa vào nhiều nhưng không cung cấp đủ chất dinh dưỡng cần thiết hoặc cơ thể không hấp thu được chất dinh dưỡng. Hơn nữa, ăn nhiều và thường xuyên một loại thức ăn nào đó khiến cho cơ thể thiếu cơ hội thu nhận  các thực phẩm khác dẫn đến thiếu chất và không có sự tăng trưởng toàn diện</a:t>
            </a:r>
            <a:endParaRPr lang="en-US" altLang="en-US" sz="2400" b="1" i="1" dirty="0">
              <a:latin typeface="Times New Roman" panose="02020603050405020304" pitchFamily="18" charset="0"/>
              <a:cs typeface="Times New Roman" panose="02020603050405020304" pitchFamily="18" charset="0"/>
            </a:endParaRPr>
          </a:p>
          <a:p>
            <a:pPr marL="0" lvl="0" indent="0" algn="just" eaLnBrk="1" hangingPunct="1">
              <a:lnSpc>
                <a:spcPct val="85000"/>
              </a:lnSpc>
              <a:spcBef>
                <a:spcPct val="0"/>
              </a:spcBef>
              <a:buNone/>
            </a:pPr>
            <a:r>
              <a:rPr lang="en-US" altLang="en-US" sz="2400" b="1" i="1" dirty="0">
                <a:latin typeface="Times New Roman" panose="02020603050405020304" pitchFamily="18" charset="0"/>
                <a:cs typeface="Times New Roman" panose="02020603050405020304" pitchFamily="18" charset="0"/>
              </a:rPr>
              <a:t>        [</a:t>
            </a:r>
            <a:r>
              <a:rPr lang="en-US" altLang="en-US" sz="2400" b="1" i="1" dirty="0">
                <a:latin typeface="Times New Roman" panose="02020603050405020304" pitchFamily="18" charset="0"/>
                <a:ea typeface="Times New Roman" panose="02020603050405020304" pitchFamily="18" charset="0"/>
              </a:rPr>
              <a:t>…</a:t>
            </a:r>
            <a:r>
              <a:rPr lang="en-US" altLang="en-US" sz="2400" b="1" i="1" dirty="0">
                <a:latin typeface="Times New Roman" panose="02020603050405020304" pitchFamily="18" charset="0"/>
                <a:cs typeface="Times New Roman" panose="02020603050405020304" pitchFamily="18" charset="0"/>
              </a:rPr>
              <a:t>] Để giải quyết tình trạng trên và cải thiện khả năng tiêu hóa của trẻ, chúng ta cần bổ sung cho trẻ một số vi khuẩn sống có ích cho đường ruột, một số vitamin, men amilaza,</a:t>
            </a:r>
            <a:r>
              <a:rPr lang="en-US" altLang="en-US" sz="2400" b="1" i="1" dirty="0">
                <a:latin typeface="Times New Roman" panose="02020603050405020304" pitchFamily="18" charset="0"/>
                <a:ea typeface="Times New Roman" panose="02020603050405020304" pitchFamily="18" charset="0"/>
              </a:rPr>
              <a:t>…</a:t>
            </a:r>
            <a:r>
              <a:rPr lang="en-US" altLang="en-US" sz="2400" b="1" i="1" dirty="0">
                <a:latin typeface="Times New Roman" panose="02020603050405020304" pitchFamily="18" charset="0"/>
                <a:cs typeface="Times New Roman" panose="02020603050405020304" pitchFamily="18" charset="0"/>
              </a:rPr>
              <a:t> giúp cân bằng hệ vi khuẩn gây bệnh, đồng thời tăng khả năng tiêu hóa thức ăn nhờ tác dụng của các men vi sinh. [</a:t>
            </a:r>
            <a:r>
              <a:rPr lang="en-US" altLang="en-US" sz="2400" b="1" i="1" dirty="0">
                <a:latin typeface="Times New Roman" panose="02020603050405020304" pitchFamily="18" charset="0"/>
                <a:ea typeface="Times New Roman" panose="02020603050405020304" pitchFamily="18" charset="0"/>
              </a:rPr>
              <a:t>…</a:t>
            </a:r>
            <a:r>
              <a:rPr lang="en-US" altLang="en-US" sz="2400" b="1" i="1" dirty="0">
                <a:latin typeface="Times New Roman" panose="02020603050405020304" pitchFamily="18" charset="0"/>
                <a:cs typeface="Times New Roman" panose="02020603050405020304" pitchFamily="18" charset="0"/>
              </a:rPr>
              <a:t>]</a:t>
            </a:r>
            <a:endParaRPr lang="en-US" altLang="en-US" sz="2400" b="1" i="1" dirty="0">
              <a:latin typeface="Times New Roman" panose="02020603050405020304" pitchFamily="18" charset="0"/>
              <a:cs typeface="Times New Roman" panose="02020603050405020304" pitchFamily="18" charset="0"/>
            </a:endParaRPr>
          </a:p>
          <a:p>
            <a:pPr marL="0" lvl="0" indent="0" algn="just" eaLnBrk="1" hangingPunct="1">
              <a:lnSpc>
                <a:spcPct val="85000"/>
              </a:lnSpc>
              <a:spcBef>
                <a:spcPct val="0"/>
              </a:spcBef>
              <a:buNone/>
            </a:pPr>
            <a:r>
              <a:rPr lang="en-US" altLang="en-US" sz="2400" dirty="0">
                <a:latin typeface="Times New Roman" panose="02020603050405020304" pitchFamily="18" charset="0"/>
                <a:cs typeface="Times New Roman" panose="02020603050405020304" pitchFamily="18" charset="0"/>
              </a:rPr>
              <a:t>		(Theo Lê Thị Hải, </a:t>
            </a:r>
            <a:r>
              <a:rPr lang="en-US" altLang="en-US" sz="2400" i="1" dirty="0">
                <a:latin typeface="Times New Roman" panose="02020603050405020304" pitchFamily="18" charset="0"/>
                <a:cs typeface="Times New Roman" panose="02020603050405020304" pitchFamily="18" charset="0"/>
              </a:rPr>
              <a:t>Trẻ ăn nhiều vẫn</a:t>
            </a:r>
            <a:r>
              <a:rPr lang="en-US" altLang="en-US" sz="2400" i="1" dirty="0">
                <a:latin typeface="Times New Roman" panose="02020603050405020304" pitchFamily="18" charset="0"/>
                <a:ea typeface="Times New Roman" panose="02020603050405020304" pitchFamily="18" charset="0"/>
              </a:rPr>
              <a:t>…</a:t>
            </a:r>
            <a:r>
              <a:rPr lang="en-US" altLang="en-US" sz="2400" i="1" dirty="0">
                <a:latin typeface="Times New Roman" panose="02020603050405020304" pitchFamily="18" charset="0"/>
                <a:cs typeface="Times New Roman" panose="02020603050405020304" pitchFamily="18" charset="0"/>
              </a:rPr>
              <a:t> suy dinh dưỡng</a:t>
            </a:r>
            <a:r>
              <a:rPr lang="en-US" altLang="en-US" sz="2400" dirty="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ea typeface="Times New Roman" panose="02020603050405020304" pitchFamily="18" charset="0"/>
            </a:endParaRPr>
          </a:p>
        </p:txBody>
      </p:sp>
      <p:sp>
        <p:nvSpPr>
          <p:cNvPr id="24585" name="Text Box 9"/>
          <p:cNvSpPr txBox="1"/>
          <p:nvPr/>
        </p:nvSpPr>
        <p:spPr>
          <a:xfrm>
            <a:off x="0" y="0"/>
            <a:ext cx="22860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i="1" dirty="0">
                <a:solidFill>
                  <a:srgbClr val="0000FF"/>
                </a:solidFill>
                <a:latin typeface="Times New Roman" panose="02020603050405020304" pitchFamily="18" charset="0"/>
                <a:cs typeface="Times New Roman" panose="02020603050405020304" pitchFamily="18" charset="0"/>
              </a:rPr>
              <a:t>VĂN BẢN 3</a:t>
            </a:r>
            <a:endParaRPr lang="en-US" altLang="en-US" sz="2800" b="1" i="1" dirty="0">
              <a:solidFill>
                <a:srgbClr val="0000FF"/>
              </a:solidFill>
              <a:latin typeface="Times New Roman" panose="02020603050405020304" pitchFamily="18" charset="0"/>
              <a:ea typeface="Times New Roman" panose="02020603050405020304" pitchFamily="18" charset="0"/>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85"/>
                                        </p:tgtEl>
                                        <p:attrNameLst>
                                          <p:attrName>style.visibility</p:attrName>
                                        </p:attrNameLst>
                                      </p:cBhvr>
                                      <p:to>
                                        <p:strVal val="visible"/>
                                      </p:to>
                                    </p:set>
                                    <p:animEffect transition="in" filter="blinds(horizontal)">
                                      <p:cBhvr>
                                        <p:cTn id="7" dur="500"/>
                                        <p:tgtEl>
                                          <p:spTgt spid="2458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4584"/>
                                        </p:tgtEl>
                                        <p:attrNameLst>
                                          <p:attrName>style.visibility</p:attrName>
                                        </p:attrNameLst>
                                      </p:cBhvr>
                                      <p:to>
                                        <p:strVal val="visible"/>
                                      </p:to>
                                    </p:set>
                                    <p:animEffect transition="in" filter="wipe(down)">
                                      <p:cBhvr>
                                        <p:cTn id="12" dur="500"/>
                                        <p:tgtEl>
                                          <p:spTgt spid="24584"/>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24581"/>
                                        </p:tgtEl>
                                        <p:attrNameLst>
                                          <p:attrName>style.visibility</p:attrName>
                                        </p:attrNameLst>
                                      </p:cBhvr>
                                      <p:to>
                                        <p:strVal val="visible"/>
                                      </p:to>
                                    </p:set>
                                    <p:animEffect transition="in" filter="plus(in)">
                                      <p:cBhvr>
                                        <p:cTn id="17" dur="20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animBg="1"/>
      <p:bldP spid="24584" grpId="0"/>
      <p:bldP spid="2458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Text Box 5"/>
          <p:cNvSpPr txBox="1"/>
          <p:nvPr/>
        </p:nvSpPr>
        <p:spPr>
          <a:xfrm>
            <a:off x="38100" y="249238"/>
            <a:ext cx="9067800" cy="13239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4000" b="1" dirty="0">
                <a:solidFill>
                  <a:srgbClr val="FF0000"/>
                </a:solidFill>
                <a:latin typeface="Times New Roman" panose="02020603050405020304" pitchFamily="18" charset="0"/>
                <a:cs typeface="Arial" panose="020B0604020202020204" pitchFamily="34" charset="0"/>
              </a:rPr>
              <a:t>I. VĂN BẢN KHOA HỌC VÀ NGÔN NGỮ KHOA HỌC</a:t>
            </a:r>
            <a:endParaRPr lang="en-US" altLang="en-US" sz="4000" b="1" dirty="0">
              <a:solidFill>
                <a:srgbClr val="FF0000"/>
              </a:solidFill>
              <a:latin typeface="Times New Roman" panose="02020603050405020304" pitchFamily="18" charset="0"/>
              <a:ea typeface="Arial" panose="020B0604020202020204" pitchFamily="34" charset="0"/>
            </a:endParaRPr>
          </a:p>
        </p:txBody>
      </p:sp>
      <p:sp>
        <p:nvSpPr>
          <p:cNvPr id="37896" name="Text Box 8"/>
          <p:cNvSpPr txBox="1"/>
          <p:nvPr/>
        </p:nvSpPr>
        <p:spPr>
          <a:xfrm>
            <a:off x="152400" y="1608138"/>
            <a:ext cx="8610600" cy="48561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3600" b="1" dirty="0">
                <a:solidFill>
                  <a:schemeClr val="accent2"/>
                </a:solidFill>
                <a:latin typeface="Times New Roman" panose="02020603050405020304" pitchFamily="18" charset="0"/>
                <a:cs typeface="Arial" panose="020B0604020202020204" pitchFamily="34" charset="0"/>
              </a:rPr>
              <a:t>1. Văn bản khoa học</a:t>
            </a:r>
            <a:endParaRPr lang="en-US" altLang="en-US" sz="3600" b="1" dirty="0">
              <a:solidFill>
                <a:schemeClr val="accent2"/>
              </a:solidFill>
              <a:latin typeface="Times New Roman" panose="02020603050405020304" pitchFamily="18" charset="0"/>
              <a:cs typeface="Arial" panose="020B0604020202020204" pitchFamily="34" charset="0"/>
            </a:endParaRPr>
          </a:p>
          <a:p>
            <a:pPr marL="0" lvl="0" indent="0" algn="just">
              <a:buNone/>
            </a:pPr>
            <a:r>
              <a:rPr lang="en-US" altLang="en-US" sz="3600" b="1" dirty="0">
                <a:latin typeface="Times New Roman" panose="02020603050405020304" pitchFamily="18" charset="0"/>
                <a:cs typeface="Arial" panose="020B0604020202020204" pitchFamily="34" charset="0"/>
              </a:rPr>
              <a:t> </a:t>
            </a:r>
            <a:r>
              <a:rPr lang="en-US" altLang="en-US" sz="3600" dirty="0">
                <a:solidFill>
                  <a:srgbClr val="008000"/>
                </a:solidFill>
                <a:latin typeface="Times New Roman" panose="02020603050405020304" pitchFamily="18" charset="0"/>
                <a:cs typeface="Arial" panose="020B0604020202020204" pitchFamily="34" charset="0"/>
              </a:rPr>
              <a:t>- VBKH l</a:t>
            </a:r>
            <a:r>
              <a:rPr lang="en-US" altLang="en-US" sz="3600" dirty="0">
                <a:solidFill>
                  <a:srgbClr val="008000"/>
                </a:solidFill>
                <a:latin typeface="Times New Roman" panose="02020603050405020304" pitchFamily="18" charset="0"/>
                <a:ea typeface="Arial" panose="020B0604020202020204" pitchFamily="34" charset="0"/>
              </a:rPr>
              <a:t>à</a:t>
            </a:r>
            <a:r>
              <a:rPr lang="en-US" altLang="en-US" sz="3600" dirty="0">
                <a:solidFill>
                  <a:srgbClr val="008000"/>
                </a:solidFill>
                <a:latin typeface="Times New Roman" panose="02020603050405020304" pitchFamily="18" charset="0"/>
                <a:cs typeface="Arial" panose="020B0604020202020204" pitchFamily="34" charset="0"/>
              </a:rPr>
              <a:t> VB nghiên cứu một vấn đề khoa học, trình b</a:t>
            </a:r>
            <a:r>
              <a:rPr lang="en-US" altLang="en-US" sz="3600" dirty="0">
                <a:solidFill>
                  <a:srgbClr val="008000"/>
                </a:solidFill>
                <a:latin typeface="Times New Roman" panose="02020603050405020304" pitchFamily="18" charset="0"/>
                <a:ea typeface="Arial" panose="020B0604020202020204" pitchFamily="34" charset="0"/>
              </a:rPr>
              <a:t>à</a:t>
            </a:r>
            <a:r>
              <a:rPr lang="en-US" altLang="en-US" sz="3600" dirty="0">
                <a:solidFill>
                  <a:srgbClr val="008000"/>
                </a:solidFill>
                <a:latin typeface="Times New Roman" panose="02020603050405020304" pitchFamily="18" charset="0"/>
                <a:cs typeface="Arial" panose="020B0604020202020204" pitchFamily="34" charset="0"/>
              </a:rPr>
              <a:t>y một ND khoa học dùng để giảng dạy hoặc phổ biến những kiến thức khoa học thông dụng.</a:t>
            </a:r>
            <a:endParaRPr lang="en-US" altLang="en-US" sz="3600" dirty="0">
              <a:solidFill>
                <a:srgbClr val="008000"/>
              </a:solidFill>
              <a:latin typeface="Times New Roman" panose="02020603050405020304" pitchFamily="18" charset="0"/>
              <a:cs typeface="Arial" panose="020B0604020202020204" pitchFamily="34" charset="0"/>
            </a:endParaRPr>
          </a:p>
          <a:p>
            <a:pPr marL="0" lvl="0" indent="0" algn="just">
              <a:buNone/>
            </a:pPr>
            <a:r>
              <a:rPr lang="en-US" altLang="en-US" sz="3600" dirty="0">
                <a:solidFill>
                  <a:srgbClr val="008000"/>
                </a:solidFill>
                <a:latin typeface="Times New Roman" panose="02020603050405020304" pitchFamily="18" charset="0"/>
                <a:cs typeface="Arial" panose="020B0604020202020204" pitchFamily="34" charset="0"/>
              </a:rPr>
              <a:t>   - Các dạng: dạng viết, dạng nói.</a:t>
            </a:r>
            <a:endParaRPr lang="en-US" altLang="en-US" sz="3600" dirty="0">
              <a:solidFill>
                <a:srgbClr val="008000"/>
              </a:solidFill>
              <a:latin typeface="Times New Roman" panose="02020603050405020304" pitchFamily="18" charset="0"/>
              <a:cs typeface="Arial" panose="020B0604020202020204" pitchFamily="34" charset="0"/>
            </a:endParaRPr>
          </a:p>
          <a:p>
            <a:pPr marL="0" lvl="0" indent="0" algn="just">
              <a:buNone/>
            </a:pPr>
            <a:r>
              <a:rPr lang="en-US" altLang="en-US" sz="3600" dirty="0">
                <a:solidFill>
                  <a:srgbClr val="008000"/>
                </a:solidFill>
                <a:latin typeface="Times New Roman" panose="02020603050405020304" pitchFamily="18" charset="0"/>
                <a:cs typeface="Arial" panose="020B0604020202020204" pitchFamily="34" charset="0"/>
              </a:rPr>
              <a:t>   - Các loại VB: VBKH chuyên sâu, VBKH giáo khoa, VBKH phổ cập.</a:t>
            </a:r>
            <a:endParaRPr lang="en-US" altLang="en-US" sz="3600" dirty="0">
              <a:solidFill>
                <a:srgbClr val="008000"/>
              </a:solidFill>
              <a:latin typeface="Times New Roman" panose="02020603050405020304" pitchFamily="18" charset="0"/>
              <a:ea typeface="Arial" panose="020B0604020202020204" pitchFamily="34" charset="0"/>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7896">
                                            <p:txEl>
                                              <p:charRg st="22" end="163"/>
                                            </p:txEl>
                                          </p:spTgt>
                                        </p:tgtEl>
                                        <p:attrNameLst>
                                          <p:attrName>style.visibility</p:attrName>
                                        </p:attrNameLst>
                                      </p:cBhvr>
                                      <p:to>
                                        <p:strVal val="visible"/>
                                      </p:to>
                                    </p:set>
                                    <p:anim calcmode="lin" valueType="num">
                                      <p:cBhvr>
                                        <p:cTn id="7" dur="500" fill="hold"/>
                                        <p:tgtEl>
                                          <p:spTgt spid="37896">
                                            <p:txEl>
                                              <p:charRg st="22" end="163"/>
                                            </p:txEl>
                                          </p:spTgt>
                                        </p:tgtEl>
                                        <p:attrNameLst>
                                          <p:attrName>ppt_w</p:attrName>
                                        </p:attrNameLst>
                                      </p:cBhvr>
                                      <p:tavLst>
                                        <p:tav tm="0">
                                          <p:val>
                                            <p:fltVal val="0.000000"/>
                                          </p:val>
                                        </p:tav>
                                        <p:tav tm="100000">
                                          <p:val>
                                            <p:strVal val="#ppt_w"/>
                                          </p:val>
                                        </p:tav>
                                      </p:tavLst>
                                    </p:anim>
                                    <p:anim calcmode="lin" valueType="num">
                                      <p:cBhvr>
                                        <p:cTn id="8" dur="500" fill="hold"/>
                                        <p:tgtEl>
                                          <p:spTgt spid="37896">
                                            <p:txEl>
                                              <p:charRg st="22" end="163"/>
                                            </p:txEl>
                                          </p:spTgt>
                                        </p:tgtEl>
                                        <p:attrNameLst>
                                          <p:attrName>ppt_h</p:attrName>
                                        </p:attrNameLst>
                                      </p:cBhvr>
                                      <p:tavLst>
                                        <p:tav tm="0">
                                          <p:val>
                                            <p:fltVal val="0.000000"/>
                                          </p:val>
                                        </p:tav>
                                        <p:tav tm="100000">
                                          <p:val>
                                            <p:strVal val="#ppt_h"/>
                                          </p:val>
                                        </p:tav>
                                      </p:tavLst>
                                    </p:anim>
                                    <p:animEffect transition="in" filter="fade">
                                      <p:cBhvr>
                                        <p:cTn id="9" dur="500"/>
                                        <p:tgtEl>
                                          <p:spTgt spid="37896">
                                            <p:txEl>
                                              <p:charRg st="22" end="16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7896">
                                            <p:txEl>
                                              <p:charRg st="163" end="199"/>
                                            </p:txEl>
                                          </p:spTgt>
                                        </p:tgtEl>
                                        <p:attrNameLst>
                                          <p:attrName>style.visibility</p:attrName>
                                        </p:attrNameLst>
                                      </p:cBhvr>
                                      <p:to>
                                        <p:strVal val="visible"/>
                                      </p:to>
                                    </p:set>
                                    <p:anim calcmode="lin" valueType="num">
                                      <p:cBhvr>
                                        <p:cTn id="14" dur="500" fill="hold"/>
                                        <p:tgtEl>
                                          <p:spTgt spid="37896">
                                            <p:txEl>
                                              <p:charRg st="163" end="199"/>
                                            </p:txEl>
                                          </p:spTgt>
                                        </p:tgtEl>
                                        <p:attrNameLst>
                                          <p:attrName>ppt_w</p:attrName>
                                        </p:attrNameLst>
                                      </p:cBhvr>
                                      <p:tavLst>
                                        <p:tav tm="0">
                                          <p:val>
                                            <p:fltVal val="0.000000"/>
                                          </p:val>
                                        </p:tav>
                                        <p:tav tm="100000">
                                          <p:val>
                                            <p:strVal val="#ppt_w"/>
                                          </p:val>
                                        </p:tav>
                                      </p:tavLst>
                                    </p:anim>
                                    <p:anim calcmode="lin" valueType="num">
                                      <p:cBhvr>
                                        <p:cTn id="15" dur="500" fill="hold"/>
                                        <p:tgtEl>
                                          <p:spTgt spid="37896">
                                            <p:txEl>
                                              <p:charRg st="163" end="199"/>
                                            </p:txEl>
                                          </p:spTgt>
                                        </p:tgtEl>
                                        <p:attrNameLst>
                                          <p:attrName>ppt_h</p:attrName>
                                        </p:attrNameLst>
                                      </p:cBhvr>
                                      <p:tavLst>
                                        <p:tav tm="0">
                                          <p:val>
                                            <p:fltVal val="0.000000"/>
                                          </p:val>
                                        </p:tav>
                                        <p:tav tm="100000">
                                          <p:val>
                                            <p:strVal val="#ppt_h"/>
                                          </p:val>
                                        </p:tav>
                                      </p:tavLst>
                                    </p:anim>
                                    <p:animEffect transition="in" filter="fade">
                                      <p:cBhvr>
                                        <p:cTn id="16" dur="500"/>
                                        <p:tgtEl>
                                          <p:spTgt spid="37896">
                                            <p:txEl>
                                              <p:charRg st="163" end="199"/>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7896">
                                            <p:txEl>
                                              <p:charRg st="199" end="264"/>
                                            </p:txEl>
                                          </p:spTgt>
                                        </p:tgtEl>
                                        <p:attrNameLst>
                                          <p:attrName>style.visibility</p:attrName>
                                        </p:attrNameLst>
                                      </p:cBhvr>
                                      <p:to>
                                        <p:strVal val="visible"/>
                                      </p:to>
                                    </p:set>
                                    <p:anim calcmode="lin" valueType="num">
                                      <p:cBhvr>
                                        <p:cTn id="21" dur="500" fill="hold"/>
                                        <p:tgtEl>
                                          <p:spTgt spid="37896">
                                            <p:txEl>
                                              <p:charRg st="199" end="264"/>
                                            </p:txEl>
                                          </p:spTgt>
                                        </p:tgtEl>
                                        <p:attrNameLst>
                                          <p:attrName>ppt_w</p:attrName>
                                        </p:attrNameLst>
                                      </p:cBhvr>
                                      <p:tavLst>
                                        <p:tav tm="0">
                                          <p:val>
                                            <p:fltVal val="0.000000"/>
                                          </p:val>
                                        </p:tav>
                                        <p:tav tm="100000">
                                          <p:val>
                                            <p:strVal val="#ppt_w"/>
                                          </p:val>
                                        </p:tav>
                                      </p:tavLst>
                                    </p:anim>
                                    <p:anim calcmode="lin" valueType="num">
                                      <p:cBhvr>
                                        <p:cTn id="22" dur="500" fill="hold"/>
                                        <p:tgtEl>
                                          <p:spTgt spid="37896">
                                            <p:txEl>
                                              <p:charRg st="199" end="264"/>
                                            </p:txEl>
                                          </p:spTgt>
                                        </p:tgtEl>
                                        <p:attrNameLst>
                                          <p:attrName>ppt_h</p:attrName>
                                        </p:attrNameLst>
                                      </p:cBhvr>
                                      <p:tavLst>
                                        <p:tav tm="0">
                                          <p:val>
                                            <p:fltVal val="0.000000"/>
                                          </p:val>
                                        </p:tav>
                                        <p:tav tm="100000">
                                          <p:val>
                                            <p:strVal val="#ppt_h"/>
                                          </p:val>
                                        </p:tav>
                                      </p:tavLst>
                                    </p:anim>
                                    <p:animEffect transition="in" filter="fade">
                                      <p:cBhvr>
                                        <p:cTn id="23" dur="500"/>
                                        <p:tgtEl>
                                          <p:spTgt spid="37896">
                                            <p:txEl>
                                              <p:charRg st="199" end="26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8" name="AutoShape 10"/>
          <p:cNvSpPr/>
          <p:nvPr/>
        </p:nvSpPr>
        <p:spPr>
          <a:xfrm>
            <a:off x="381000" y="2286000"/>
            <a:ext cx="2362200" cy="1752600"/>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2800" b="1" dirty="0">
                <a:latin typeface="Times New Roman" panose="02020603050405020304" pitchFamily="18" charset="0"/>
                <a:cs typeface="Arial" panose="020B0604020202020204" pitchFamily="34" charset="0"/>
              </a:rPr>
              <a:t>Văn bản</a:t>
            </a:r>
            <a:endParaRPr lang="en-US" altLang="en-US" sz="2800" b="1" dirty="0">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800" b="1" dirty="0">
                <a:latin typeface="Times New Roman" panose="02020603050405020304" pitchFamily="18" charset="0"/>
                <a:cs typeface="Arial" panose="020B0604020202020204" pitchFamily="34" charset="0"/>
              </a:rPr>
              <a:t> khoa học </a:t>
            </a:r>
            <a:endParaRPr lang="en-US" altLang="en-US" sz="2800" b="1" dirty="0">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800" b="1" dirty="0">
                <a:latin typeface="Times New Roman" panose="02020603050405020304" pitchFamily="18" charset="0"/>
                <a:cs typeface="Arial" panose="020B0604020202020204" pitchFamily="34" charset="0"/>
              </a:rPr>
              <a:t>chuyên sâu</a:t>
            </a:r>
            <a:endParaRPr lang="en-US" altLang="en-US" sz="2800" b="1" dirty="0">
              <a:latin typeface="Times New Roman" panose="02020603050405020304" pitchFamily="18" charset="0"/>
              <a:ea typeface="Arial" panose="020B0604020202020204" pitchFamily="34" charset="0"/>
            </a:endParaRPr>
          </a:p>
        </p:txBody>
      </p:sp>
      <p:sp>
        <p:nvSpPr>
          <p:cNvPr id="37901" name="AutoShape 13"/>
          <p:cNvSpPr/>
          <p:nvPr/>
        </p:nvSpPr>
        <p:spPr>
          <a:xfrm>
            <a:off x="6365875" y="2314575"/>
            <a:ext cx="2362200" cy="1752600"/>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2800" b="1" dirty="0">
                <a:latin typeface="Times New Roman" panose="02020603050405020304" pitchFamily="18" charset="0"/>
                <a:cs typeface="Arial" panose="020B0604020202020204" pitchFamily="34" charset="0"/>
              </a:rPr>
              <a:t>Văn bản</a:t>
            </a:r>
            <a:endParaRPr lang="en-US" altLang="en-US" sz="2800" b="1" dirty="0">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800" b="1" dirty="0">
                <a:latin typeface="Times New Roman" panose="02020603050405020304" pitchFamily="18" charset="0"/>
                <a:cs typeface="Arial" panose="020B0604020202020204" pitchFamily="34" charset="0"/>
              </a:rPr>
              <a:t> khoa học </a:t>
            </a:r>
            <a:endParaRPr lang="en-US" altLang="en-US" sz="2800" b="1" dirty="0">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800" b="1" dirty="0">
                <a:latin typeface="Times New Roman" panose="02020603050405020304" pitchFamily="18" charset="0"/>
                <a:cs typeface="Arial" panose="020B0604020202020204" pitchFamily="34" charset="0"/>
              </a:rPr>
              <a:t>phổ cập</a:t>
            </a:r>
            <a:endParaRPr lang="en-US" altLang="en-US" sz="2800" b="1" dirty="0">
              <a:latin typeface="Times New Roman" panose="02020603050405020304" pitchFamily="18" charset="0"/>
              <a:ea typeface="Arial" panose="020B0604020202020204" pitchFamily="34" charset="0"/>
            </a:endParaRPr>
          </a:p>
        </p:txBody>
      </p:sp>
      <p:sp>
        <p:nvSpPr>
          <p:cNvPr id="37902" name="AutoShape 14"/>
          <p:cNvSpPr/>
          <p:nvPr/>
        </p:nvSpPr>
        <p:spPr>
          <a:xfrm>
            <a:off x="3390900" y="2333625"/>
            <a:ext cx="2362200" cy="1752600"/>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2800" b="1" dirty="0">
                <a:latin typeface="Times New Roman" panose="02020603050405020304" pitchFamily="18" charset="0"/>
                <a:cs typeface="Arial" panose="020B0604020202020204" pitchFamily="34" charset="0"/>
              </a:rPr>
              <a:t>Văn bản</a:t>
            </a:r>
            <a:endParaRPr lang="en-US" altLang="en-US" sz="2800" b="1" dirty="0">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800" b="1" dirty="0">
                <a:latin typeface="Times New Roman" panose="02020603050405020304" pitchFamily="18" charset="0"/>
                <a:cs typeface="Arial" panose="020B0604020202020204" pitchFamily="34" charset="0"/>
              </a:rPr>
              <a:t> khoa học </a:t>
            </a:r>
            <a:endParaRPr lang="en-US" altLang="en-US" sz="2800" b="1" dirty="0">
              <a:latin typeface="Times New Roman" panose="02020603050405020304" pitchFamily="18" charset="0"/>
              <a:cs typeface="Arial" panose="020B0604020202020204" pitchFamily="34" charset="0"/>
            </a:endParaRPr>
          </a:p>
          <a:p>
            <a:pPr marL="0" lvl="0" indent="0" algn="ctr" eaLnBrk="1" hangingPunct="1">
              <a:spcBef>
                <a:spcPct val="0"/>
              </a:spcBef>
              <a:buNone/>
            </a:pPr>
            <a:r>
              <a:rPr lang="en-US" altLang="en-US" sz="2800" b="1" dirty="0">
                <a:latin typeface="Times New Roman" panose="02020603050405020304" pitchFamily="18" charset="0"/>
                <a:cs typeface="Arial" panose="020B0604020202020204" pitchFamily="34" charset="0"/>
              </a:rPr>
              <a:t>giáo khoa</a:t>
            </a:r>
            <a:endParaRPr lang="en-US" altLang="en-US" sz="2800" b="1" dirty="0">
              <a:latin typeface="Times New Roman" panose="02020603050405020304" pitchFamily="18" charset="0"/>
              <a:ea typeface="Arial" panose="020B0604020202020204" pitchFamily="34" charset="0"/>
            </a:endParaRPr>
          </a:p>
        </p:txBody>
      </p:sp>
      <p:sp>
        <p:nvSpPr>
          <p:cNvPr id="37903" name="Text Box 15"/>
          <p:cNvSpPr txBox="1">
            <a:spLocks noChangeArrowheads="1"/>
          </p:cNvSpPr>
          <p:nvPr/>
        </p:nvSpPr>
        <p:spPr bwMode="auto">
          <a:xfrm>
            <a:off x="273050" y="4778375"/>
            <a:ext cx="2590800" cy="1809750"/>
          </a:xfrm>
          <a:prstGeom prst="rect">
            <a:avLst/>
          </a:prstGeom>
          <a:solidFill>
            <a:schemeClr val="tx1">
              <a:lumMod val="85000"/>
              <a:lumOff val="15000"/>
            </a:schemeClr>
          </a:solidFill>
          <a:ln w="9525">
            <a:solidFill>
              <a:srgbClr val="FF0000"/>
            </a:solidFill>
            <a:miter lim="800000"/>
          </a:ln>
          <a:effectLst/>
        </p:spPr>
        <p:txBody>
          <a:bodyPr>
            <a:spAutoFit/>
          </a:bodyPr>
          <a:lstStyle>
            <a:lvl1pPr algn="just">
              <a:spcBef>
                <a:spcPct val="20000"/>
              </a:spcBef>
              <a:defRPr sz="2400" b="1">
                <a:solidFill>
                  <a:schemeClr val="tx1"/>
                </a:solidFill>
                <a:latin typeface="Times New Roman" panose="02020603050405020304" pitchFamily="18" charset="0"/>
                <a:cs typeface="Arial" panose="020B0604020202020204" pitchFamily="34" charset="0"/>
              </a:defRPr>
            </a:lvl1pPr>
            <a:lvl2pPr marL="742950" indent="-285750" algn="just">
              <a:spcBef>
                <a:spcPct val="20000"/>
              </a:spcBef>
              <a:defRPr sz="2400" b="1">
                <a:solidFill>
                  <a:schemeClr val="tx1"/>
                </a:solidFill>
                <a:latin typeface="Times New Roman" panose="02020603050405020304" pitchFamily="18" charset="0"/>
                <a:cs typeface="Arial" panose="020B0604020202020204" pitchFamily="34" charset="0"/>
              </a:defRPr>
            </a:lvl2pPr>
            <a:lvl3pPr marL="1143000" indent="-228600" algn="just">
              <a:spcBef>
                <a:spcPct val="20000"/>
              </a:spcBef>
              <a:defRPr sz="2400" b="1">
                <a:solidFill>
                  <a:schemeClr val="tx1"/>
                </a:solidFill>
                <a:latin typeface="Times New Roman" panose="02020603050405020304" pitchFamily="18" charset="0"/>
                <a:cs typeface="Arial" panose="020B0604020202020204" pitchFamily="34" charset="0"/>
              </a:defRPr>
            </a:lvl3pPr>
            <a:lvl4pPr marL="1600200" indent="-228600" algn="just">
              <a:spcBef>
                <a:spcPct val="20000"/>
              </a:spcBef>
              <a:defRPr sz="2400" b="1">
                <a:solidFill>
                  <a:schemeClr val="tx1"/>
                </a:solidFill>
                <a:latin typeface="Times New Roman" panose="02020603050405020304" pitchFamily="18" charset="0"/>
                <a:cs typeface="Arial" panose="020B0604020202020204" pitchFamily="34" charset="0"/>
              </a:defRPr>
            </a:lvl4pPr>
            <a:lvl5pPr marL="2057400" indent="-228600" algn="just">
              <a:spcBef>
                <a:spcPct val="20000"/>
              </a:spcBef>
              <a:defRPr sz="2400" b="1">
                <a:solidFill>
                  <a:schemeClr val="tx1"/>
                </a:solidFill>
                <a:latin typeface="Times New Roman" panose="02020603050405020304" pitchFamily="18" charset="0"/>
                <a:cs typeface="Arial" panose="020B0604020202020204" pitchFamily="34" charset="0"/>
              </a:defRPr>
            </a:lvl5pPr>
            <a:lvl6pPr marL="2514600" indent="-228600" algn="just" eaLnBrk="0" fontAlgn="base" hangingPunct="0">
              <a:spcBef>
                <a:spcPct val="20000"/>
              </a:spcBef>
              <a:spcAft>
                <a:spcPct val="0"/>
              </a:spcAft>
              <a:defRPr sz="2400" b="1">
                <a:solidFill>
                  <a:schemeClr val="tx1"/>
                </a:solidFill>
                <a:latin typeface="Times New Roman" panose="02020603050405020304" pitchFamily="18" charset="0"/>
                <a:cs typeface="Arial" panose="020B0604020202020204" pitchFamily="34" charset="0"/>
              </a:defRPr>
            </a:lvl6pPr>
            <a:lvl7pPr marL="2971800" indent="-228600" algn="just" eaLnBrk="0" fontAlgn="base" hangingPunct="0">
              <a:spcBef>
                <a:spcPct val="20000"/>
              </a:spcBef>
              <a:spcAft>
                <a:spcPct val="0"/>
              </a:spcAft>
              <a:defRPr sz="2400" b="1">
                <a:solidFill>
                  <a:schemeClr val="tx1"/>
                </a:solidFill>
                <a:latin typeface="Times New Roman" panose="02020603050405020304" pitchFamily="18" charset="0"/>
                <a:cs typeface="Arial" panose="020B0604020202020204" pitchFamily="34" charset="0"/>
              </a:defRPr>
            </a:lvl7pPr>
            <a:lvl8pPr marL="3429000" indent="-228600" algn="just" eaLnBrk="0" fontAlgn="base" hangingPunct="0">
              <a:spcBef>
                <a:spcPct val="20000"/>
              </a:spcBef>
              <a:spcAft>
                <a:spcPct val="0"/>
              </a:spcAft>
              <a:defRPr sz="2400" b="1">
                <a:solidFill>
                  <a:schemeClr val="tx1"/>
                </a:solidFill>
                <a:latin typeface="Times New Roman" panose="02020603050405020304" pitchFamily="18" charset="0"/>
                <a:cs typeface="Arial" panose="020B0604020202020204" pitchFamily="34" charset="0"/>
              </a:defRPr>
            </a:lvl8pPr>
            <a:lvl9pPr marL="3886200" indent="-228600" algn="just" eaLnBrk="0" fontAlgn="base" hangingPunct="0">
              <a:spcBef>
                <a:spcPct val="20000"/>
              </a:spcBef>
              <a:spcAft>
                <a:spcPct val="0"/>
              </a:spcAft>
              <a:defRPr sz="2400" b="1">
                <a:solidFill>
                  <a:schemeClr val="tx1"/>
                </a:solidFill>
                <a:latin typeface="Times New Roman" panose="02020603050405020304" pitchFamily="18" charset="0"/>
                <a:cs typeface="Arial" panose="020B0604020202020204" pitchFamily="34" charset="0"/>
              </a:defRPr>
            </a:lvl9pPr>
          </a:lstStyle>
          <a:p>
            <a:pPr marL="0" marR="0" lvl="0" indent="0" algn="just" defTabSz="914400" rtl="0" eaLnBrk="1" fontAlgn="base" latinLnBrk="0" hangingPunct="1">
              <a:lnSpc>
                <a:spcPct val="100000"/>
              </a:lnSpc>
              <a:spcBef>
                <a:spcPct val="50000"/>
              </a:spcBef>
              <a:spcAft>
                <a:spcPct val="0"/>
              </a:spcAft>
              <a:buClrTx/>
              <a:buSzTx/>
              <a:buFontTx/>
              <a:buNone/>
              <a:defRPr/>
            </a:pPr>
            <a:r>
              <a:rPr kumimoji="0" lang="en-US" altLang="en-US" sz="2800" b="0" i="0" u="none" strike="noStrike" kern="1200" cap="none" spc="0" normalizeH="0" baseline="0" noProof="0" dirty="0" smtClean="0">
                <a:ln>
                  <a:noFill/>
                </a:ln>
                <a:solidFill>
                  <a:srgbClr val="0000FF"/>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Mang</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tính</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chuyên</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ngành</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khoa</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học</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cao</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và</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sâu</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a:t>
            </a:r>
            <a:endPar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endParaRPr>
          </a:p>
        </p:txBody>
      </p:sp>
      <p:sp>
        <p:nvSpPr>
          <p:cNvPr id="37904" name="Text Box 16"/>
          <p:cNvSpPr txBox="1">
            <a:spLocks noChangeArrowheads="1"/>
          </p:cNvSpPr>
          <p:nvPr/>
        </p:nvSpPr>
        <p:spPr bwMode="auto">
          <a:xfrm>
            <a:off x="3200400" y="4778375"/>
            <a:ext cx="2667000" cy="1809750"/>
          </a:xfrm>
          <a:prstGeom prst="rect">
            <a:avLst/>
          </a:prstGeom>
          <a:solidFill>
            <a:schemeClr val="tx1">
              <a:lumMod val="85000"/>
              <a:lumOff val="15000"/>
            </a:schemeClr>
          </a:solidFill>
          <a:ln w="9525">
            <a:solidFill>
              <a:srgbClr val="FF0000"/>
            </a:solidFill>
            <a:miter lim="800000"/>
          </a:ln>
          <a:effectLst/>
        </p:spPr>
        <p:txBody>
          <a:bodyPr>
            <a:spAutoFit/>
          </a:bodyPr>
          <a:lstStyle>
            <a:lvl1pPr algn="just">
              <a:spcBef>
                <a:spcPct val="20000"/>
              </a:spcBef>
              <a:defRPr sz="2400" b="1">
                <a:solidFill>
                  <a:schemeClr val="tx1"/>
                </a:solidFill>
                <a:latin typeface="Times New Roman" panose="02020603050405020304" pitchFamily="18" charset="0"/>
                <a:cs typeface="Arial" panose="020B0604020202020204" pitchFamily="34" charset="0"/>
              </a:defRPr>
            </a:lvl1pPr>
            <a:lvl2pPr marL="742950" indent="-285750" algn="just">
              <a:spcBef>
                <a:spcPct val="20000"/>
              </a:spcBef>
              <a:defRPr sz="2400" b="1">
                <a:solidFill>
                  <a:schemeClr val="tx1"/>
                </a:solidFill>
                <a:latin typeface="Times New Roman" panose="02020603050405020304" pitchFamily="18" charset="0"/>
                <a:cs typeface="Arial" panose="020B0604020202020204" pitchFamily="34" charset="0"/>
              </a:defRPr>
            </a:lvl2pPr>
            <a:lvl3pPr marL="1143000" indent="-228600" algn="just">
              <a:spcBef>
                <a:spcPct val="20000"/>
              </a:spcBef>
              <a:defRPr sz="2400" b="1">
                <a:solidFill>
                  <a:schemeClr val="tx1"/>
                </a:solidFill>
                <a:latin typeface="Times New Roman" panose="02020603050405020304" pitchFamily="18" charset="0"/>
                <a:cs typeface="Arial" panose="020B0604020202020204" pitchFamily="34" charset="0"/>
              </a:defRPr>
            </a:lvl3pPr>
            <a:lvl4pPr marL="1600200" indent="-228600" algn="just">
              <a:spcBef>
                <a:spcPct val="20000"/>
              </a:spcBef>
              <a:defRPr sz="2400" b="1">
                <a:solidFill>
                  <a:schemeClr val="tx1"/>
                </a:solidFill>
                <a:latin typeface="Times New Roman" panose="02020603050405020304" pitchFamily="18" charset="0"/>
                <a:cs typeface="Arial" panose="020B0604020202020204" pitchFamily="34" charset="0"/>
              </a:defRPr>
            </a:lvl4pPr>
            <a:lvl5pPr marL="2057400" indent="-228600" algn="just">
              <a:spcBef>
                <a:spcPct val="20000"/>
              </a:spcBef>
              <a:defRPr sz="2400" b="1">
                <a:solidFill>
                  <a:schemeClr val="tx1"/>
                </a:solidFill>
                <a:latin typeface="Times New Roman" panose="02020603050405020304" pitchFamily="18" charset="0"/>
                <a:cs typeface="Arial" panose="020B0604020202020204" pitchFamily="34" charset="0"/>
              </a:defRPr>
            </a:lvl5pPr>
            <a:lvl6pPr marL="2514600" indent="-228600" algn="just" eaLnBrk="0" fontAlgn="base" hangingPunct="0">
              <a:spcBef>
                <a:spcPct val="20000"/>
              </a:spcBef>
              <a:spcAft>
                <a:spcPct val="0"/>
              </a:spcAft>
              <a:defRPr sz="2400" b="1">
                <a:solidFill>
                  <a:schemeClr val="tx1"/>
                </a:solidFill>
                <a:latin typeface="Times New Roman" panose="02020603050405020304" pitchFamily="18" charset="0"/>
                <a:cs typeface="Arial" panose="020B0604020202020204" pitchFamily="34" charset="0"/>
              </a:defRPr>
            </a:lvl6pPr>
            <a:lvl7pPr marL="2971800" indent="-228600" algn="just" eaLnBrk="0" fontAlgn="base" hangingPunct="0">
              <a:spcBef>
                <a:spcPct val="20000"/>
              </a:spcBef>
              <a:spcAft>
                <a:spcPct val="0"/>
              </a:spcAft>
              <a:defRPr sz="2400" b="1">
                <a:solidFill>
                  <a:schemeClr val="tx1"/>
                </a:solidFill>
                <a:latin typeface="Times New Roman" panose="02020603050405020304" pitchFamily="18" charset="0"/>
                <a:cs typeface="Arial" panose="020B0604020202020204" pitchFamily="34" charset="0"/>
              </a:defRPr>
            </a:lvl7pPr>
            <a:lvl8pPr marL="3429000" indent="-228600" algn="just" eaLnBrk="0" fontAlgn="base" hangingPunct="0">
              <a:spcBef>
                <a:spcPct val="20000"/>
              </a:spcBef>
              <a:spcAft>
                <a:spcPct val="0"/>
              </a:spcAft>
              <a:defRPr sz="2400" b="1">
                <a:solidFill>
                  <a:schemeClr val="tx1"/>
                </a:solidFill>
                <a:latin typeface="Times New Roman" panose="02020603050405020304" pitchFamily="18" charset="0"/>
                <a:cs typeface="Arial" panose="020B0604020202020204" pitchFamily="34" charset="0"/>
              </a:defRPr>
            </a:lvl8pPr>
            <a:lvl9pPr marL="3886200" indent="-228600" algn="just" eaLnBrk="0" fontAlgn="base" hangingPunct="0">
              <a:spcBef>
                <a:spcPct val="20000"/>
              </a:spcBef>
              <a:spcAft>
                <a:spcPct val="0"/>
              </a:spcAft>
              <a:defRPr sz="2400" b="1">
                <a:solidFill>
                  <a:schemeClr val="tx1"/>
                </a:solidFill>
                <a:latin typeface="Times New Roman" panose="02020603050405020304" pitchFamily="18" charset="0"/>
                <a:cs typeface="Arial" panose="020B0604020202020204" pitchFamily="34" charset="0"/>
              </a:defRPr>
            </a:lvl9pPr>
          </a:lstStyle>
          <a:p>
            <a:pPr marL="0" marR="0" lvl="0" indent="0" algn="just" defTabSz="914400" rtl="0" eaLnBrk="1" fontAlgn="base" latinLnBrk="0" hangingPunct="1">
              <a:lnSpc>
                <a:spcPct val="100000"/>
              </a:lnSpc>
              <a:spcBef>
                <a:spcPct val="50000"/>
              </a:spcBef>
              <a:spcAft>
                <a:spcPct val="0"/>
              </a:spcAft>
              <a:buClrTx/>
              <a:buSzTx/>
              <a:buFontTx/>
              <a:buNone/>
              <a:defRPr/>
            </a:pP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Phù</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hợp</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với</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trình</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đô</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học</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sinh</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theo</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từng</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cấp</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lớp</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a:t>
            </a:r>
            <a:endPar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endParaRPr>
          </a:p>
        </p:txBody>
      </p:sp>
      <p:sp>
        <p:nvSpPr>
          <p:cNvPr id="37905" name="Text Box 17">
            <a:hlinkClick r:id="" action="ppaction://noaction"/>
          </p:cNvPr>
          <p:cNvSpPr txBox="1">
            <a:spLocks noChangeArrowheads="1"/>
          </p:cNvSpPr>
          <p:nvPr/>
        </p:nvSpPr>
        <p:spPr bwMode="auto">
          <a:xfrm>
            <a:off x="6096000" y="4779963"/>
            <a:ext cx="2971800" cy="1809750"/>
          </a:xfrm>
          <a:prstGeom prst="rect">
            <a:avLst/>
          </a:prstGeom>
          <a:solidFill>
            <a:schemeClr val="tx1">
              <a:lumMod val="85000"/>
              <a:lumOff val="15000"/>
            </a:schemeClr>
          </a:solidFill>
          <a:ln w="9525">
            <a:solidFill>
              <a:srgbClr val="FF0000"/>
            </a:solidFill>
            <a:miter lim="800000"/>
          </a:ln>
          <a:effectLst/>
        </p:spPr>
        <p:txBody>
          <a:bodyPr>
            <a:spAutoFit/>
          </a:bodyPr>
          <a:lstStyle>
            <a:lvl1pPr algn="just">
              <a:spcBef>
                <a:spcPct val="20000"/>
              </a:spcBef>
              <a:defRPr sz="2400" b="1">
                <a:solidFill>
                  <a:schemeClr val="tx1"/>
                </a:solidFill>
                <a:latin typeface="Times New Roman" panose="02020603050405020304" pitchFamily="18" charset="0"/>
                <a:cs typeface="Arial" panose="020B0604020202020204" pitchFamily="34" charset="0"/>
              </a:defRPr>
            </a:lvl1pPr>
            <a:lvl2pPr marL="742950" indent="-285750" algn="just">
              <a:spcBef>
                <a:spcPct val="20000"/>
              </a:spcBef>
              <a:defRPr sz="2400" b="1">
                <a:solidFill>
                  <a:schemeClr val="tx1"/>
                </a:solidFill>
                <a:latin typeface="Times New Roman" panose="02020603050405020304" pitchFamily="18" charset="0"/>
                <a:cs typeface="Arial" panose="020B0604020202020204" pitchFamily="34" charset="0"/>
              </a:defRPr>
            </a:lvl2pPr>
            <a:lvl3pPr marL="1143000" indent="-228600" algn="just">
              <a:spcBef>
                <a:spcPct val="20000"/>
              </a:spcBef>
              <a:defRPr sz="2400" b="1">
                <a:solidFill>
                  <a:schemeClr val="tx1"/>
                </a:solidFill>
                <a:latin typeface="Times New Roman" panose="02020603050405020304" pitchFamily="18" charset="0"/>
                <a:cs typeface="Arial" panose="020B0604020202020204" pitchFamily="34" charset="0"/>
              </a:defRPr>
            </a:lvl3pPr>
            <a:lvl4pPr marL="1600200" indent="-228600" algn="just">
              <a:spcBef>
                <a:spcPct val="20000"/>
              </a:spcBef>
              <a:defRPr sz="2400" b="1">
                <a:solidFill>
                  <a:schemeClr val="tx1"/>
                </a:solidFill>
                <a:latin typeface="Times New Roman" panose="02020603050405020304" pitchFamily="18" charset="0"/>
                <a:cs typeface="Arial" panose="020B0604020202020204" pitchFamily="34" charset="0"/>
              </a:defRPr>
            </a:lvl4pPr>
            <a:lvl5pPr marL="2057400" indent="-228600" algn="just">
              <a:spcBef>
                <a:spcPct val="20000"/>
              </a:spcBef>
              <a:defRPr sz="2400" b="1">
                <a:solidFill>
                  <a:schemeClr val="tx1"/>
                </a:solidFill>
                <a:latin typeface="Times New Roman" panose="02020603050405020304" pitchFamily="18" charset="0"/>
                <a:cs typeface="Arial" panose="020B0604020202020204" pitchFamily="34" charset="0"/>
              </a:defRPr>
            </a:lvl5pPr>
            <a:lvl6pPr marL="2514600" indent="-228600" algn="just" eaLnBrk="0" fontAlgn="base" hangingPunct="0">
              <a:spcBef>
                <a:spcPct val="20000"/>
              </a:spcBef>
              <a:spcAft>
                <a:spcPct val="0"/>
              </a:spcAft>
              <a:defRPr sz="2400" b="1">
                <a:solidFill>
                  <a:schemeClr val="tx1"/>
                </a:solidFill>
                <a:latin typeface="Times New Roman" panose="02020603050405020304" pitchFamily="18" charset="0"/>
                <a:cs typeface="Arial" panose="020B0604020202020204" pitchFamily="34" charset="0"/>
              </a:defRPr>
            </a:lvl6pPr>
            <a:lvl7pPr marL="2971800" indent="-228600" algn="just" eaLnBrk="0" fontAlgn="base" hangingPunct="0">
              <a:spcBef>
                <a:spcPct val="20000"/>
              </a:spcBef>
              <a:spcAft>
                <a:spcPct val="0"/>
              </a:spcAft>
              <a:defRPr sz="2400" b="1">
                <a:solidFill>
                  <a:schemeClr val="tx1"/>
                </a:solidFill>
                <a:latin typeface="Times New Roman" panose="02020603050405020304" pitchFamily="18" charset="0"/>
                <a:cs typeface="Arial" panose="020B0604020202020204" pitchFamily="34" charset="0"/>
              </a:defRPr>
            </a:lvl7pPr>
            <a:lvl8pPr marL="3429000" indent="-228600" algn="just" eaLnBrk="0" fontAlgn="base" hangingPunct="0">
              <a:spcBef>
                <a:spcPct val="20000"/>
              </a:spcBef>
              <a:spcAft>
                <a:spcPct val="0"/>
              </a:spcAft>
              <a:defRPr sz="2400" b="1">
                <a:solidFill>
                  <a:schemeClr val="tx1"/>
                </a:solidFill>
                <a:latin typeface="Times New Roman" panose="02020603050405020304" pitchFamily="18" charset="0"/>
                <a:cs typeface="Arial" panose="020B0604020202020204" pitchFamily="34" charset="0"/>
              </a:defRPr>
            </a:lvl8pPr>
            <a:lvl9pPr marL="3886200" indent="-228600" algn="just" eaLnBrk="0" fontAlgn="base" hangingPunct="0">
              <a:spcBef>
                <a:spcPct val="20000"/>
              </a:spcBef>
              <a:spcAft>
                <a:spcPct val="0"/>
              </a:spcAft>
              <a:defRPr sz="2400" b="1">
                <a:solidFill>
                  <a:schemeClr val="tx1"/>
                </a:solidFill>
                <a:latin typeface="Times New Roman" panose="02020603050405020304" pitchFamily="18" charset="0"/>
                <a:cs typeface="Arial" panose="020B0604020202020204" pitchFamily="34" charset="0"/>
              </a:defRPr>
            </a:lvl9pPr>
          </a:lstStyle>
          <a:p>
            <a:pPr marL="0" marR="0" lvl="0" indent="0" algn="just" defTabSz="914400" rtl="0" eaLnBrk="1" fontAlgn="base" latinLnBrk="0" hangingPunct="1">
              <a:lnSpc>
                <a:spcPct val="100000"/>
              </a:lnSpc>
              <a:spcBef>
                <a:spcPct val="50000"/>
              </a:spcBef>
              <a:spcAft>
                <a:spcPct val="0"/>
              </a:spcAft>
              <a:buClrTx/>
              <a:buSzTx/>
              <a:buFontTx/>
              <a:buNone/>
              <a:defRPr/>
            </a:pPr>
            <a:r>
              <a:rPr kumimoji="0" lang="en-US" altLang="en-US" sz="2800" b="0" i="0" u="none" strike="noStrike" kern="1200" cap="none" spc="0" normalizeH="0" baseline="0" noProof="0" dirty="0" smtClean="0">
                <a:ln>
                  <a:noFill/>
                </a:ln>
                <a:solidFill>
                  <a:srgbClr val="0000FF"/>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Phô</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biến</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rộng</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rãi</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kiến</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thức</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khoa</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học</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không</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phân</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biệt</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trình</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 </a:t>
            </a:r>
            <a:r>
              <a:rPr kumimoji="0" lang="en-US" altLang="en-US" sz="28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Arial" panose="020B0604020202020204" pitchFamily="34" charset="0"/>
              </a:rPr>
              <a:t>đô</a:t>
            </a:r>
            <a:r>
              <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rPr>
              <a:t>̣.</a:t>
            </a:r>
            <a:endParaRPr kumimoji="0" lang="en-US" altLang="en-US" sz="28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Arial" panose="020B0604020202020204" pitchFamily="34" charset="0"/>
            </a:endParaRPr>
          </a:p>
        </p:txBody>
      </p:sp>
      <p:sp>
        <p:nvSpPr>
          <p:cNvPr id="37906" name="Line 18"/>
          <p:cNvSpPr/>
          <p:nvPr/>
        </p:nvSpPr>
        <p:spPr>
          <a:xfrm>
            <a:off x="1409700" y="1600200"/>
            <a:ext cx="6172200" cy="0"/>
          </a:xfrm>
          <a:prstGeom prst="line">
            <a:avLst/>
          </a:prstGeom>
          <a:ln w="9525" cap="flat" cmpd="sng">
            <a:solidFill>
              <a:srgbClr val="FF0000"/>
            </a:solidFill>
            <a:prstDash val="solid"/>
            <a:headEnd type="none" w="med" len="med"/>
            <a:tailEnd type="none" w="med" len="med"/>
          </a:ln>
        </p:spPr>
      </p:sp>
      <p:sp>
        <p:nvSpPr>
          <p:cNvPr id="37907" name="Line 19"/>
          <p:cNvSpPr/>
          <p:nvPr/>
        </p:nvSpPr>
        <p:spPr>
          <a:xfrm flipH="1">
            <a:off x="1427163" y="1600200"/>
            <a:ext cx="0" cy="685800"/>
          </a:xfrm>
          <a:prstGeom prst="line">
            <a:avLst/>
          </a:prstGeom>
          <a:ln w="9525" cap="flat" cmpd="sng">
            <a:solidFill>
              <a:srgbClr val="FF0000"/>
            </a:solidFill>
            <a:prstDash val="solid"/>
            <a:headEnd type="none" w="med" len="med"/>
            <a:tailEnd type="none" w="med" len="med"/>
          </a:ln>
        </p:spPr>
      </p:sp>
      <p:sp>
        <p:nvSpPr>
          <p:cNvPr id="37909" name="Line 21"/>
          <p:cNvSpPr/>
          <p:nvPr/>
        </p:nvSpPr>
        <p:spPr>
          <a:xfrm>
            <a:off x="7599363" y="1600200"/>
            <a:ext cx="0" cy="685800"/>
          </a:xfrm>
          <a:prstGeom prst="line">
            <a:avLst/>
          </a:prstGeom>
          <a:ln w="9525" cap="flat" cmpd="sng">
            <a:solidFill>
              <a:srgbClr val="FF0000"/>
            </a:solidFill>
            <a:prstDash val="solid"/>
            <a:headEnd type="none" w="med" len="med"/>
            <a:tailEnd type="none" w="med" len="med"/>
          </a:ln>
        </p:spPr>
      </p:sp>
      <p:sp>
        <p:nvSpPr>
          <p:cNvPr id="37910" name="Line 22"/>
          <p:cNvSpPr/>
          <p:nvPr/>
        </p:nvSpPr>
        <p:spPr>
          <a:xfrm>
            <a:off x="4495800" y="1184275"/>
            <a:ext cx="0" cy="1101725"/>
          </a:xfrm>
          <a:prstGeom prst="line">
            <a:avLst/>
          </a:prstGeom>
          <a:ln w="9525" cap="flat" cmpd="sng">
            <a:solidFill>
              <a:srgbClr val="FF0000"/>
            </a:solidFill>
            <a:prstDash val="solid"/>
            <a:headEnd type="none" w="med" len="med"/>
            <a:tailEnd type="none" w="med" len="med"/>
          </a:ln>
        </p:spPr>
      </p:sp>
      <p:sp>
        <p:nvSpPr>
          <p:cNvPr id="37897" name="AutoShape 9"/>
          <p:cNvSpPr/>
          <p:nvPr/>
        </p:nvSpPr>
        <p:spPr>
          <a:xfrm>
            <a:off x="838200" y="228600"/>
            <a:ext cx="7391400" cy="936625"/>
          </a:xfrm>
          <a:prstGeom prst="roundRect">
            <a:avLst>
              <a:gd name="adj" fmla="val 16667"/>
            </a:avLst>
          </a:prstGeom>
          <a:solidFill>
            <a:srgbClr val="CCCC00"/>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3600" b="1" dirty="0">
                <a:latin typeface="Times New Roman" panose="02020603050405020304" pitchFamily="18" charset="0"/>
                <a:cs typeface="Arial" panose="020B0604020202020204" pitchFamily="34" charset="0"/>
              </a:rPr>
              <a:t>CÁC LOẠI VĂN BẢN KHOA HỌC</a:t>
            </a:r>
            <a:endParaRPr lang="en-US" altLang="en-US" sz="3600" b="1" dirty="0">
              <a:latin typeface="Times New Roman" panose="02020603050405020304" pitchFamily="18" charset="0"/>
              <a:ea typeface="Arial" panose="020B0604020202020204" pitchFamily="34" charset="0"/>
            </a:endParaRPr>
          </a:p>
        </p:txBody>
      </p:sp>
      <p:sp>
        <p:nvSpPr>
          <p:cNvPr id="37912" name="Line 24"/>
          <p:cNvSpPr/>
          <p:nvPr/>
        </p:nvSpPr>
        <p:spPr>
          <a:xfrm>
            <a:off x="1409700" y="4038600"/>
            <a:ext cx="0" cy="739775"/>
          </a:xfrm>
          <a:prstGeom prst="line">
            <a:avLst/>
          </a:prstGeom>
          <a:ln w="9525" cap="flat" cmpd="sng">
            <a:solidFill>
              <a:srgbClr val="FF0000"/>
            </a:solidFill>
            <a:prstDash val="solid"/>
            <a:headEnd type="none" w="med" len="med"/>
            <a:tailEnd type="none" w="med" len="med"/>
          </a:ln>
        </p:spPr>
      </p:sp>
      <p:sp>
        <p:nvSpPr>
          <p:cNvPr id="37913" name="Line 25"/>
          <p:cNvSpPr/>
          <p:nvPr/>
        </p:nvSpPr>
        <p:spPr>
          <a:xfrm>
            <a:off x="4572000" y="4086225"/>
            <a:ext cx="3175" cy="692150"/>
          </a:xfrm>
          <a:prstGeom prst="line">
            <a:avLst/>
          </a:prstGeom>
          <a:ln w="9525" cap="flat" cmpd="sng">
            <a:solidFill>
              <a:srgbClr val="FF0000"/>
            </a:solidFill>
            <a:prstDash val="solid"/>
            <a:headEnd type="none" w="med" len="med"/>
            <a:tailEnd type="none" w="med" len="med"/>
          </a:ln>
        </p:spPr>
      </p:sp>
      <p:sp>
        <p:nvSpPr>
          <p:cNvPr id="37914" name="Line 26"/>
          <p:cNvSpPr/>
          <p:nvPr/>
        </p:nvSpPr>
        <p:spPr>
          <a:xfrm>
            <a:off x="7578725" y="4086225"/>
            <a:ext cx="0" cy="692150"/>
          </a:xfrm>
          <a:prstGeom prst="line">
            <a:avLst/>
          </a:prstGeom>
          <a:ln w="9525" cap="flat" cmpd="sng">
            <a:solidFill>
              <a:srgbClr val="FF0000"/>
            </a:solidFill>
            <a:prstDash val="solid"/>
            <a:headEnd type="none" w="med" len="med"/>
            <a:tailEnd type="none" w="med" len="med"/>
          </a:ln>
        </p:spPr>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7897"/>
                                        </p:tgtEl>
                                        <p:attrNameLst>
                                          <p:attrName>style.visibility</p:attrName>
                                        </p:attrNameLst>
                                      </p:cBhvr>
                                      <p:to>
                                        <p:strVal val="visible"/>
                                      </p:to>
                                    </p:set>
                                    <p:animEffect transition="in" filter="wedge">
                                      <p:cBhvr>
                                        <p:cTn id="7" dur="500"/>
                                        <p:tgtEl>
                                          <p:spTgt spid="3789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7906"/>
                                        </p:tgtEl>
                                        <p:attrNameLst>
                                          <p:attrName>style.visibility</p:attrName>
                                        </p:attrNameLst>
                                      </p:cBhvr>
                                      <p:to>
                                        <p:strVal val="visible"/>
                                      </p:to>
                                    </p:set>
                                    <p:animEffect transition="in" filter="checkerboard(across)">
                                      <p:cBhvr>
                                        <p:cTn id="12" dur="500"/>
                                        <p:tgtEl>
                                          <p:spTgt spid="37906"/>
                                        </p:tgtEl>
                                      </p:cBhvr>
                                    </p:animEffect>
                                  </p:childTnLst>
                                </p:cTn>
                              </p:par>
                              <p:par>
                                <p:cTn id="13" presetID="5" presetClass="entr" presetSubtype="10" fill="hold" nodeType="withEffect">
                                  <p:stCondLst>
                                    <p:cond delay="0"/>
                                  </p:stCondLst>
                                  <p:childTnLst>
                                    <p:set>
                                      <p:cBhvr>
                                        <p:cTn id="14" dur="1" fill="hold">
                                          <p:stCondLst>
                                            <p:cond delay="0"/>
                                          </p:stCondLst>
                                        </p:cTn>
                                        <p:tgtEl>
                                          <p:spTgt spid="37907"/>
                                        </p:tgtEl>
                                        <p:attrNameLst>
                                          <p:attrName>style.visibility</p:attrName>
                                        </p:attrNameLst>
                                      </p:cBhvr>
                                      <p:to>
                                        <p:strVal val="visible"/>
                                      </p:to>
                                    </p:set>
                                    <p:animEffect transition="in" filter="checkerboard(across)">
                                      <p:cBhvr>
                                        <p:cTn id="15" dur="500"/>
                                        <p:tgtEl>
                                          <p:spTgt spid="37907"/>
                                        </p:tgtEl>
                                      </p:cBhvr>
                                    </p:animEffect>
                                  </p:childTnLst>
                                </p:cTn>
                              </p:par>
                              <p:par>
                                <p:cTn id="16" presetID="5" presetClass="entr" presetSubtype="10" fill="hold" nodeType="withEffect">
                                  <p:stCondLst>
                                    <p:cond delay="0"/>
                                  </p:stCondLst>
                                  <p:childTnLst>
                                    <p:set>
                                      <p:cBhvr>
                                        <p:cTn id="17" dur="1" fill="hold">
                                          <p:stCondLst>
                                            <p:cond delay="0"/>
                                          </p:stCondLst>
                                        </p:cTn>
                                        <p:tgtEl>
                                          <p:spTgt spid="37910"/>
                                        </p:tgtEl>
                                        <p:attrNameLst>
                                          <p:attrName>style.visibility</p:attrName>
                                        </p:attrNameLst>
                                      </p:cBhvr>
                                      <p:to>
                                        <p:strVal val="visible"/>
                                      </p:to>
                                    </p:set>
                                    <p:animEffect transition="in" filter="checkerboard(across)">
                                      <p:cBhvr>
                                        <p:cTn id="18" dur="500"/>
                                        <p:tgtEl>
                                          <p:spTgt spid="37910"/>
                                        </p:tgtEl>
                                      </p:cBhvr>
                                    </p:animEffect>
                                  </p:childTnLst>
                                </p:cTn>
                              </p:par>
                              <p:par>
                                <p:cTn id="19" presetID="5" presetClass="entr" presetSubtype="10" fill="hold" nodeType="withEffect">
                                  <p:stCondLst>
                                    <p:cond delay="0"/>
                                  </p:stCondLst>
                                  <p:childTnLst>
                                    <p:set>
                                      <p:cBhvr>
                                        <p:cTn id="20" dur="1" fill="hold">
                                          <p:stCondLst>
                                            <p:cond delay="0"/>
                                          </p:stCondLst>
                                        </p:cTn>
                                        <p:tgtEl>
                                          <p:spTgt spid="37909"/>
                                        </p:tgtEl>
                                        <p:attrNameLst>
                                          <p:attrName>style.visibility</p:attrName>
                                        </p:attrNameLst>
                                      </p:cBhvr>
                                      <p:to>
                                        <p:strVal val="visible"/>
                                      </p:to>
                                    </p:set>
                                    <p:animEffect transition="in" filter="checkerboard(across)">
                                      <p:cBhvr>
                                        <p:cTn id="21" dur="500"/>
                                        <p:tgtEl>
                                          <p:spTgt spid="37909"/>
                                        </p:tgtEl>
                                      </p:cBhvr>
                                    </p:animEffect>
                                  </p:childTnLst>
                                </p:cTn>
                              </p:par>
                            </p:childTnLst>
                          </p:cTn>
                        </p:par>
                      </p:childTnLst>
                    </p:cTn>
                  </p:par>
                  <p:par>
                    <p:cTn id="22" fill="hold">
                      <p:stCondLst>
                        <p:cond delay="indefinite"/>
                      </p:stCondLst>
                      <p:childTnLst>
                        <p:par>
                          <p:cTn id="23" fill="hold">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37898"/>
                                        </p:tgtEl>
                                        <p:attrNameLst>
                                          <p:attrName>style.visibility</p:attrName>
                                        </p:attrNameLst>
                                      </p:cBhvr>
                                      <p:to>
                                        <p:strVal val="visible"/>
                                      </p:to>
                                    </p:set>
                                    <p:animEffect transition="in" filter="wedge">
                                      <p:cBhvr>
                                        <p:cTn id="26" dur="400"/>
                                        <p:tgtEl>
                                          <p:spTgt spid="37898"/>
                                        </p:tgtEl>
                                      </p:cBhvr>
                                    </p:animEffect>
                                  </p:childTnLst>
                                </p:cTn>
                              </p:par>
                            </p:childTnLst>
                          </p:cTn>
                        </p:par>
                      </p:childTnLst>
                    </p:cTn>
                  </p:par>
                  <p:par>
                    <p:cTn id="27" fill="hold">
                      <p:stCondLst>
                        <p:cond delay="indefinite"/>
                      </p:stCondLst>
                      <p:childTnLst>
                        <p:par>
                          <p:cTn id="28" fill="hold">
                            <p:stCondLst>
                              <p:cond delay="0"/>
                            </p:stCondLst>
                            <p:childTnLst>
                              <p:par>
                                <p:cTn id="29" presetID="20" presetClass="entr" presetSubtype="0" fill="hold" grpId="0" nodeType="clickEffect">
                                  <p:stCondLst>
                                    <p:cond delay="0"/>
                                  </p:stCondLst>
                                  <p:childTnLst>
                                    <p:set>
                                      <p:cBhvr>
                                        <p:cTn id="30" dur="1" fill="hold">
                                          <p:stCondLst>
                                            <p:cond delay="0"/>
                                          </p:stCondLst>
                                        </p:cTn>
                                        <p:tgtEl>
                                          <p:spTgt spid="37902"/>
                                        </p:tgtEl>
                                        <p:attrNameLst>
                                          <p:attrName>style.visibility</p:attrName>
                                        </p:attrNameLst>
                                      </p:cBhvr>
                                      <p:to>
                                        <p:strVal val="visible"/>
                                      </p:to>
                                    </p:set>
                                    <p:animEffect transition="in" filter="wedge">
                                      <p:cBhvr>
                                        <p:cTn id="31" dur="400"/>
                                        <p:tgtEl>
                                          <p:spTgt spid="37902"/>
                                        </p:tgtEl>
                                      </p:cBhvr>
                                    </p:animEffect>
                                  </p:childTnLst>
                                </p:cTn>
                              </p:par>
                            </p:childTnLst>
                          </p:cTn>
                        </p:par>
                      </p:childTnLst>
                    </p:cTn>
                  </p:par>
                  <p:par>
                    <p:cTn id="32" fill="hold">
                      <p:stCondLst>
                        <p:cond delay="indefinite"/>
                      </p:stCondLst>
                      <p:childTnLst>
                        <p:par>
                          <p:cTn id="33" fill="hold">
                            <p:stCondLst>
                              <p:cond delay="0"/>
                            </p:stCondLst>
                            <p:childTnLst>
                              <p:par>
                                <p:cTn id="34" presetID="20" presetClass="entr" presetSubtype="0" fill="hold" grpId="0" nodeType="clickEffect">
                                  <p:stCondLst>
                                    <p:cond delay="0"/>
                                  </p:stCondLst>
                                  <p:childTnLst>
                                    <p:set>
                                      <p:cBhvr>
                                        <p:cTn id="35" dur="1" fill="hold">
                                          <p:stCondLst>
                                            <p:cond delay="0"/>
                                          </p:stCondLst>
                                        </p:cTn>
                                        <p:tgtEl>
                                          <p:spTgt spid="37901"/>
                                        </p:tgtEl>
                                        <p:attrNameLst>
                                          <p:attrName>style.visibility</p:attrName>
                                        </p:attrNameLst>
                                      </p:cBhvr>
                                      <p:to>
                                        <p:strVal val="visible"/>
                                      </p:to>
                                    </p:set>
                                    <p:animEffect transition="in" filter="wedge">
                                      <p:cBhvr>
                                        <p:cTn id="36" dur="400"/>
                                        <p:tgtEl>
                                          <p:spTgt spid="37901"/>
                                        </p:tgtEl>
                                      </p:cBhvr>
                                    </p:animEffect>
                                  </p:childTnLst>
                                </p:cTn>
                              </p:par>
                            </p:childTnLst>
                          </p:cTn>
                        </p:par>
                      </p:childTnLst>
                    </p:cTn>
                  </p:par>
                  <p:par>
                    <p:cTn id="37" fill="hold">
                      <p:stCondLst>
                        <p:cond delay="indefinite"/>
                      </p:stCondLst>
                      <p:childTnLst>
                        <p:par>
                          <p:cTn id="38" fill="hold">
                            <p:stCondLst>
                              <p:cond delay="0"/>
                            </p:stCondLst>
                            <p:childTnLst>
                              <p:par>
                                <p:cTn id="39" presetID="20" presetClass="entr" presetSubtype="0" fill="hold" nodeType="clickEffect">
                                  <p:stCondLst>
                                    <p:cond delay="0"/>
                                  </p:stCondLst>
                                  <p:childTnLst>
                                    <p:set>
                                      <p:cBhvr>
                                        <p:cTn id="40" dur="1" fill="hold">
                                          <p:stCondLst>
                                            <p:cond delay="0"/>
                                          </p:stCondLst>
                                        </p:cTn>
                                        <p:tgtEl>
                                          <p:spTgt spid="37912"/>
                                        </p:tgtEl>
                                        <p:attrNameLst>
                                          <p:attrName>style.visibility</p:attrName>
                                        </p:attrNameLst>
                                      </p:cBhvr>
                                      <p:to>
                                        <p:strVal val="visible"/>
                                      </p:to>
                                    </p:set>
                                    <p:animEffect transition="in" filter="wedge">
                                      <p:cBhvr>
                                        <p:cTn id="41" dur="300"/>
                                        <p:tgtEl>
                                          <p:spTgt spid="37912"/>
                                        </p:tgtEl>
                                      </p:cBhvr>
                                    </p:animEffect>
                                  </p:childTnLst>
                                </p:cTn>
                              </p:par>
                              <p:par>
                                <p:cTn id="42" presetID="20" presetClass="entr" presetSubtype="0" fill="hold" grpId="0" nodeType="withEffect">
                                  <p:stCondLst>
                                    <p:cond delay="0"/>
                                  </p:stCondLst>
                                  <p:childTnLst>
                                    <p:set>
                                      <p:cBhvr>
                                        <p:cTn id="43" dur="1" fill="hold">
                                          <p:stCondLst>
                                            <p:cond delay="0"/>
                                          </p:stCondLst>
                                        </p:cTn>
                                        <p:tgtEl>
                                          <p:spTgt spid="37903"/>
                                        </p:tgtEl>
                                        <p:attrNameLst>
                                          <p:attrName>style.visibility</p:attrName>
                                        </p:attrNameLst>
                                      </p:cBhvr>
                                      <p:to>
                                        <p:strVal val="visible"/>
                                      </p:to>
                                    </p:set>
                                    <p:animEffect transition="in" filter="wedge">
                                      <p:cBhvr>
                                        <p:cTn id="44" dur="500"/>
                                        <p:tgtEl>
                                          <p:spTgt spid="37903"/>
                                        </p:tgtEl>
                                      </p:cBhvr>
                                    </p:animEffect>
                                  </p:childTnLst>
                                </p:cTn>
                              </p:par>
                            </p:childTnLst>
                          </p:cTn>
                        </p:par>
                      </p:childTnLst>
                    </p:cTn>
                  </p:par>
                  <p:par>
                    <p:cTn id="45" fill="hold">
                      <p:stCondLst>
                        <p:cond delay="indefinite"/>
                      </p:stCondLst>
                      <p:childTnLst>
                        <p:par>
                          <p:cTn id="46" fill="hold">
                            <p:stCondLst>
                              <p:cond delay="0"/>
                            </p:stCondLst>
                            <p:childTnLst>
                              <p:par>
                                <p:cTn id="47" presetID="20" presetClass="entr" presetSubtype="0" fill="hold" nodeType="clickEffect">
                                  <p:stCondLst>
                                    <p:cond delay="0"/>
                                  </p:stCondLst>
                                  <p:childTnLst>
                                    <p:set>
                                      <p:cBhvr>
                                        <p:cTn id="48" dur="1" fill="hold">
                                          <p:stCondLst>
                                            <p:cond delay="0"/>
                                          </p:stCondLst>
                                        </p:cTn>
                                        <p:tgtEl>
                                          <p:spTgt spid="37913"/>
                                        </p:tgtEl>
                                        <p:attrNameLst>
                                          <p:attrName>style.visibility</p:attrName>
                                        </p:attrNameLst>
                                      </p:cBhvr>
                                      <p:to>
                                        <p:strVal val="visible"/>
                                      </p:to>
                                    </p:set>
                                    <p:animEffect transition="in" filter="wedge">
                                      <p:cBhvr>
                                        <p:cTn id="49" dur="500"/>
                                        <p:tgtEl>
                                          <p:spTgt spid="37913"/>
                                        </p:tgtEl>
                                      </p:cBhvr>
                                    </p:animEffect>
                                  </p:childTnLst>
                                </p:cTn>
                              </p:par>
                              <p:par>
                                <p:cTn id="50" presetID="20" presetClass="entr" presetSubtype="0" fill="hold" grpId="0" nodeType="withEffect">
                                  <p:stCondLst>
                                    <p:cond delay="0"/>
                                  </p:stCondLst>
                                  <p:childTnLst>
                                    <p:set>
                                      <p:cBhvr>
                                        <p:cTn id="51" dur="1" fill="hold">
                                          <p:stCondLst>
                                            <p:cond delay="0"/>
                                          </p:stCondLst>
                                        </p:cTn>
                                        <p:tgtEl>
                                          <p:spTgt spid="37904"/>
                                        </p:tgtEl>
                                        <p:attrNameLst>
                                          <p:attrName>style.visibility</p:attrName>
                                        </p:attrNameLst>
                                      </p:cBhvr>
                                      <p:to>
                                        <p:strVal val="visible"/>
                                      </p:to>
                                    </p:set>
                                    <p:animEffect transition="in" filter="wedge">
                                      <p:cBhvr>
                                        <p:cTn id="52" dur="700"/>
                                        <p:tgtEl>
                                          <p:spTgt spid="37904"/>
                                        </p:tgtEl>
                                      </p:cBhvr>
                                    </p:animEffect>
                                  </p:childTnLst>
                                </p:cTn>
                              </p:par>
                            </p:childTnLst>
                          </p:cTn>
                        </p:par>
                      </p:childTnLst>
                    </p:cTn>
                  </p:par>
                  <p:par>
                    <p:cTn id="53" fill="hold">
                      <p:stCondLst>
                        <p:cond delay="indefinite"/>
                      </p:stCondLst>
                      <p:childTnLst>
                        <p:par>
                          <p:cTn id="54" fill="hold">
                            <p:stCondLst>
                              <p:cond delay="0"/>
                            </p:stCondLst>
                            <p:childTnLst>
                              <p:par>
                                <p:cTn id="55" presetID="20" presetClass="entr" presetSubtype="0" fill="hold" nodeType="clickEffect">
                                  <p:stCondLst>
                                    <p:cond delay="0"/>
                                  </p:stCondLst>
                                  <p:childTnLst>
                                    <p:set>
                                      <p:cBhvr>
                                        <p:cTn id="56" dur="1" fill="hold">
                                          <p:stCondLst>
                                            <p:cond delay="0"/>
                                          </p:stCondLst>
                                        </p:cTn>
                                        <p:tgtEl>
                                          <p:spTgt spid="37914"/>
                                        </p:tgtEl>
                                        <p:attrNameLst>
                                          <p:attrName>style.visibility</p:attrName>
                                        </p:attrNameLst>
                                      </p:cBhvr>
                                      <p:to>
                                        <p:strVal val="visible"/>
                                      </p:to>
                                    </p:set>
                                    <p:animEffect transition="in" filter="wedge">
                                      <p:cBhvr>
                                        <p:cTn id="57" dur="700"/>
                                        <p:tgtEl>
                                          <p:spTgt spid="37914"/>
                                        </p:tgtEl>
                                      </p:cBhvr>
                                    </p:animEffect>
                                  </p:childTnLst>
                                </p:cTn>
                              </p:par>
                              <p:par>
                                <p:cTn id="58" presetID="20" presetClass="entr" presetSubtype="0" fill="hold" grpId="0" nodeType="withEffect">
                                  <p:stCondLst>
                                    <p:cond delay="0"/>
                                  </p:stCondLst>
                                  <p:childTnLst>
                                    <p:set>
                                      <p:cBhvr>
                                        <p:cTn id="59" dur="1" fill="hold">
                                          <p:stCondLst>
                                            <p:cond delay="0"/>
                                          </p:stCondLst>
                                        </p:cTn>
                                        <p:tgtEl>
                                          <p:spTgt spid="37905"/>
                                        </p:tgtEl>
                                        <p:attrNameLst>
                                          <p:attrName>style.visibility</p:attrName>
                                        </p:attrNameLst>
                                      </p:cBhvr>
                                      <p:to>
                                        <p:strVal val="visible"/>
                                      </p:to>
                                    </p:set>
                                    <p:animEffect transition="in" filter="wedge">
                                      <p:cBhvr>
                                        <p:cTn id="60" dur="800"/>
                                        <p:tgtEl>
                                          <p:spTgt spid="379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8" grpId="0" animBg="1"/>
      <p:bldP spid="37901" grpId="0" animBg="1"/>
      <p:bldP spid="37902" grpId="0" animBg="1"/>
      <p:bldP spid="37903" grpId="0" animBg="1"/>
      <p:bldP spid="37904" grpId="0" animBg="1"/>
      <p:bldP spid="37905" grpId="0" animBg="1"/>
      <p:bldP spid="37897" grpId="0" animBg="1"/>
    </p:bldLst>
  </p:timing>
</p:sld>
</file>

<file path=ppt/theme/theme1.xml><?xml version="1.0" encoding="utf-8"?>
<a:theme xmlns:a="http://schemas.openxmlformats.org/drawingml/2006/main" name="Orange Waves">
  <a:themeElements>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6988</Words>
  <Application>WPS Presentation</Application>
  <PresentationFormat/>
  <Paragraphs>223</Paragraphs>
  <Slides>18</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18</vt:i4>
      </vt:variant>
    </vt:vector>
  </HeadingPairs>
  <TitlesOfParts>
    <vt:vector size="35" baseType="lpstr">
      <vt:lpstr>Arial</vt:lpstr>
      <vt:lpstr>SimSun</vt:lpstr>
      <vt:lpstr>Wingdings</vt:lpstr>
      <vt:lpstr>Times New Roman</vt:lpstr>
      <vt:lpstr>Calibri</vt:lpstr>
      <vt:lpstr>Tahoma</vt:lpstr>
      <vt:lpstr>VNI-Times</vt:lpstr>
      <vt:lpstr>Microsoft YaHei</vt:lpstr>
      <vt:lpstr>Arial Unicode MS</vt:lpstr>
      <vt:lpstr>Verdana</vt:lpstr>
      <vt:lpstr>VNI-Park</vt:lpstr>
      <vt:lpstr>VNI-Thufap2</vt:lpstr>
      <vt:lpstr>VNI-Maria</vt:lpstr>
      <vt:lpstr>VNI-Commerce</vt:lpstr>
      <vt:lpstr>SVNtimes new roman H</vt:lpstr>
      <vt:lpstr>Marlett</vt:lpstr>
      <vt:lpstr>Orange Waves</vt:lpstr>
      <vt:lpstr>PowerPoint 演示文稿</vt:lpstr>
      <vt:lpstr>Muïc tieâu baøi giaûng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ACER</cp:lastModifiedBy>
  <cp:revision>72</cp:revision>
  <dcterms:created xsi:type="dcterms:W3CDTF">2021-10-06T11:07:59Z</dcterms:created>
  <dcterms:modified xsi:type="dcterms:W3CDTF">2021-10-06T12:03:12Z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0C8BB087B30A462E9D76BDB644AF8608</vt:lpwstr>
  </property>
  <property fmtid="{D5CDD505-2E9C-101B-9397-08002B2CF9AE}" pid="4" name="KSOProductBuildVer">
    <vt:lpwstr>1033-11.2.0.10323</vt:lpwstr>
  </property>
</Properties>
</file>